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4542" r:id="rId3"/>
    <p:sldId id="318" r:id="rId4"/>
    <p:sldId id="4417" r:id="rId5"/>
    <p:sldId id="4484" r:id="rId6"/>
    <p:sldId id="4351" r:id="rId7"/>
    <p:sldId id="4477" r:id="rId8"/>
    <p:sldId id="4543" r:id="rId9"/>
    <p:sldId id="4581" r:id="rId10"/>
    <p:sldId id="4580" r:id="rId11"/>
    <p:sldId id="4547" r:id="rId12"/>
    <p:sldId id="317" r:id="rId13"/>
    <p:sldId id="4562" r:id="rId14"/>
    <p:sldId id="4481" r:id="rId15"/>
    <p:sldId id="316" r:id="rId16"/>
    <p:sldId id="4545" r:id="rId17"/>
    <p:sldId id="4527" r:id="rId18"/>
    <p:sldId id="4524" r:id="rId19"/>
    <p:sldId id="4528" r:id="rId20"/>
    <p:sldId id="4525" r:id="rId21"/>
    <p:sldId id="4534" r:id="rId22"/>
    <p:sldId id="4526" r:id="rId23"/>
    <p:sldId id="4567" r:id="rId24"/>
    <p:sldId id="335" r:id="rId25"/>
    <p:sldId id="338" r:id="rId26"/>
    <p:sldId id="4558" r:id="rId27"/>
    <p:sldId id="4552" r:id="rId28"/>
    <p:sldId id="4556" r:id="rId29"/>
    <p:sldId id="4530" r:id="rId30"/>
    <p:sldId id="261" r:id="rId31"/>
    <p:sldId id="4582" r:id="rId32"/>
    <p:sldId id="4583" r:id="rId33"/>
    <p:sldId id="4422" r:id="rId34"/>
    <p:sldId id="4566" r:id="rId35"/>
    <p:sldId id="260" r:id="rId36"/>
    <p:sldId id="4423" r:id="rId37"/>
    <p:sldId id="4590" r:id="rId38"/>
    <p:sldId id="4597" r:id="rId39"/>
    <p:sldId id="4593" r:id="rId40"/>
    <p:sldId id="4595" r:id="rId41"/>
    <p:sldId id="4594" r:id="rId42"/>
    <p:sldId id="4596" r:id="rId43"/>
    <p:sldId id="4523" r:id="rId44"/>
    <p:sldId id="4570" r:id="rId45"/>
    <p:sldId id="4587" r:id="rId46"/>
    <p:sldId id="4572" r:id="rId47"/>
    <p:sldId id="4571" r:id="rId48"/>
    <p:sldId id="4578" r:id="rId49"/>
    <p:sldId id="4586" r:id="rId50"/>
    <p:sldId id="258" r:id="rId51"/>
    <p:sldId id="370" r:id="rId52"/>
    <p:sldId id="4584" r:id="rId53"/>
    <p:sldId id="257" r:id="rId54"/>
    <p:sldId id="4588" r:id="rId55"/>
    <p:sldId id="4421" r:id="rId56"/>
    <p:sldId id="4589" r:id="rId57"/>
    <p:sldId id="396" r:id="rId58"/>
    <p:sldId id="553" r:id="rId59"/>
    <p:sldId id="554" r:id="rId60"/>
    <p:sldId id="404" r:id="rId61"/>
    <p:sldId id="555" r:id="rId62"/>
    <p:sldId id="272" r:id="rId6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4EFC3-2285-4319-8D4D-BE2230504357}" v="98" dt="2025-01-18T21:56:48.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8"/>
    <p:restoredTop sz="94648"/>
  </p:normalViewPr>
  <p:slideViewPr>
    <p:cSldViewPr snapToGrid="0">
      <p:cViewPr varScale="1">
        <p:scale>
          <a:sx n="81" d="100"/>
          <a:sy n="81" d="100"/>
        </p:scale>
        <p:origin x="-40" y="2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B234F951-88B8-4ADE-9F02-5A5DD565217E}"/>
    <pc:docChg chg="undo custSel addSld delSld modSld sldOrd">
      <pc:chgData name="Noritsuna Imamura" userId="5b2da16fa1785921" providerId="LiveId" clId="{B234F951-88B8-4ADE-9F02-5A5DD565217E}" dt="2024-11-13T00:19:52.736" v="2538"/>
      <pc:docMkLst>
        <pc:docMk/>
      </pc:docMkLst>
      <pc:sldChg chg="modSp mod">
        <pc:chgData name="Noritsuna Imamura" userId="5b2da16fa1785921" providerId="LiveId" clId="{B234F951-88B8-4ADE-9F02-5A5DD565217E}" dt="2024-11-11T21:19:22.441" v="152" actId="20577"/>
        <pc:sldMkLst>
          <pc:docMk/>
          <pc:sldMk cId="457667663" sldId="256"/>
        </pc:sldMkLst>
        <pc:spChg chg="mod">
          <ac:chgData name="Noritsuna Imamura" userId="5b2da16fa1785921" providerId="LiveId" clId="{B234F951-88B8-4ADE-9F02-5A5DD565217E}" dt="2024-11-11T21:19:22.441" v="152" actId="20577"/>
          <ac:spMkLst>
            <pc:docMk/>
            <pc:sldMk cId="457667663" sldId="256"/>
            <ac:spMk id="2" creationId="{F985B9EF-5891-44BD-296C-D3F4FB4314FA}"/>
          </ac:spMkLst>
        </pc:spChg>
        <pc:spChg chg="mod">
          <ac:chgData name="Noritsuna Imamura" userId="5b2da16fa1785921" providerId="LiveId" clId="{B234F951-88B8-4ADE-9F02-5A5DD565217E}" dt="2024-11-11T21:17:28.890" v="1" actId="27636"/>
          <ac:spMkLst>
            <pc:docMk/>
            <pc:sldMk cId="457667663" sldId="256"/>
            <ac:spMk id="3" creationId="{65EA143C-6BCF-C6CB-42E7-691F52B0855A}"/>
          </ac:spMkLst>
        </pc:spChg>
      </pc:sldChg>
      <pc:sldChg chg="add">
        <pc:chgData name="Noritsuna Imamura" userId="5b2da16fa1785921" providerId="LiveId" clId="{B234F951-88B8-4ADE-9F02-5A5DD565217E}" dt="2024-11-12T01:33:46.565" v="405"/>
        <pc:sldMkLst>
          <pc:docMk/>
          <pc:sldMk cId="1347820762" sldId="257"/>
        </pc:sldMkLst>
      </pc:sldChg>
      <pc:sldChg chg="addSp delSp modSp add mod ord setBg delDesignElem">
        <pc:chgData name="Noritsuna Imamura" userId="5b2da16fa1785921" providerId="LiveId" clId="{B234F951-88B8-4ADE-9F02-5A5DD565217E}" dt="2024-11-12T18:33:54.469" v="2088" actId="1036"/>
        <pc:sldMkLst>
          <pc:docMk/>
          <pc:sldMk cId="342297171" sldId="260"/>
        </pc:sldMkLst>
        <pc:spChg chg="mod">
          <ac:chgData name="Noritsuna Imamura" userId="5b2da16fa1785921" providerId="LiveId" clId="{B234F951-88B8-4ADE-9F02-5A5DD565217E}" dt="2024-11-12T18:33:31.758" v="2064" actId="26606"/>
          <ac:spMkLst>
            <pc:docMk/>
            <pc:sldMk cId="342297171" sldId="260"/>
            <ac:spMk id="2" creationId="{5BC69766-D1A0-23A8-F7AF-018E4E4C0EEB}"/>
          </ac:spMkLst>
        </pc:spChg>
        <pc:spChg chg="mod">
          <ac:chgData name="Noritsuna Imamura" userId="5b2da16fa1785921" providerId="LiveId" clId="{B234F951-88B8-4ADE-9F02-5A5DD565217E}" dt="2024-11-12T18:33:54.469" v="2088" actId="1036"/>
          <ac:spMkLst>
            <pc:docMk/>
            <pc:sldMk cId="342297171" sldId="260"/>
            <ac:spMk id="3" creationId="{9736A78A-B189-2E78-BB3D-1E6DE386C223}"/>
          </ac:spMkLst>
        </pc:spChg>
        <pc:spChg chg="add">
          <ac:chgData name="Noritsuna Imamura" userId="5b2da16fa1785921" providerId="LiveId" clId="{B234F951-88B8-4ADE-9F02-5A5DD565217E}" dt="2024-11-12T18:33:31.758" v="2064" actId="26606"/>
          <ac:spMkLst>
            <pc:docMk/>
            <pc:sldMk cId="342297171" sldId="260"/>
            <ac:spMk id="8" creationId="{DBF61EA3-B236-439E-9C0B-340980D56BEE}"/>
          </ac:spMkLst>
        </pc:spChg>
        <pc:spChg chg="add">
          <ac:chgData name="Noritsuna Imamura" userId="5b2da16fa1785921" providerId="LiveId" clId="{B234F951-88B8-4ADE-9F02-5A5DD565217E}" dt="2024-11-12T18:33:31.758" v="2064" actId="26606"/>
          <ac:spMkLst>
            <pc:docMk/>
            <pc:sldMk cId="342297171" sldId="260"/>
            <ac:spMk id="14" creationId="{E659831F-0D9A-4C63-9EBB-8435B85A440F}"/>
          </ac:spMkLst>
        </pc:spChg>
        <pc:grpChg chg="add">
          <ac:chgData name="Noritsuna Imamura" userId="5b2da16fa1785921" providerId="LiveId" clId="{B234F951-88B8-4ADE-9F02-5A5DD565217E}" dt="2024-11-12T18:33:31.758" v="2064" actId="26606"/>
          <ac:grpSpMkLst>
            <pc:docMk/>
            <pc:sldMk cId="342297171" sldId="260"/>
            <ac:grpSpMk id="10" creationId="{28FAF094-D087-493F-8DF9-A486C2D6BBAA}"/>
          </ac:grpSpMkLst>
        </pc:grpChg>
      </pc:sldChg>
      <pc:sldChg chg="ord">
        <pc:chgData name="Noritsuna Imamura" userId="5b2da16fa1785921" providerId="LiveId" clId="{B234F951-88B8-4ADE-9F02-5A5DD565217E}" dt="2024-11-12T18:29:50.280" v="2026"/>
        <pc:sldMkLst>
          <pc:docMk/>
          <pc:sldMk cId="3681333138" sldId="261"/>
        </pc:sldMkLst>
      </pc:sldChg>
      <pc:sldChg chg="addSp delSp modSp add del mod setBg delDesignElem">
        <pc:chgData name="Noritsuna Imamura" userId="5b2da16fa1785921" providerId="LiveId" clId="{B234F951-88B8-4ADE-9F02-5A5DD565217E}" dt="2024-11-12T17:31:46.732" v="1008" actId="47"/>
        <pc:sldMkLst>
          <pc:docMk/>
          <pc:sldMk cId="2928199701" sldId="263"/>
        </pc:sldMkLst>
      </pc:sldChg>
      <pc:sldChg chg="add del">
        <pc:chgData name="Noritsuna Imamura" userId="5b2da16fa1785921" providerId="LiveId" clId="{B234F951-88B8-4ADE-9F02-5A5DD565217E}" dt="2024-11-12T17:31:51.616" v="1009" actId="47"/>
        <pc:sldMkLst>
          <pc:docMk/>
          <pc:sldMk cId="1828057333" sldId="264"/>
        </pc:sldMkLst>
      </pc:sldChg>
      <pc:sldChg chg="delSp add del setBg delDesignElem">
        <pc:chgData name="Noritsuna Imamura" userId="5b2da16fa1785921" providerId="LiveId" clId="{B234F951-88B8-4ADE-9F02-5A5DD565217E}" dt="2024-11-12T01:35:44.202" v="416" actId="47"/>
        <pc:sldMkLst>
          <pc:docMk/>
          <pc:sldMk cId="2177795841" sldId="264"/>
        </pc:sldMkLst>
      </pc:sldChg>
      <pc:sldChg chg="delSp add del setBg delDesignElem">
        <pc:chgData name="Noritsuna Imamura" userId="5b2da16fa1785921" providerId="LiveId" clId="{B234F951-88B8-4ADE-9F02-5A5DD565217E}" dt="2024-11-12T01:35:44.202" v="416" actId="47"/>
        <pc:sldMkLst>
          <pc:docMk/>
          <pc:sldMk cId="2149814003" sldId="265"/>
        </pc:sldMkLst>
      </pc:sldChg>
      <pc:sldChg chg="delSp add del setBg delDesignElem">
        <pc:chgData name="Noritsuna Imamura" userId="5b2da16fa1785921" providerId="LiveId" clId="{B234F951-88B8-4ADE-9F02-5A5DD565217E}" dt="2024-11-12T01:35:44.202" v="416" actId="47"/>
        <pc:sldMkLst>
          <pc:docMk/>
          <pc:sldMk cId="3305697364" sldId="266"/>
        </pc:sldMkLst>
      </pc:sldChg>
      <pc:sldChg chg="del">
        <pc:chgData name="Noritsuna Imamura" userId="5b2da16fa1785921" providerId="LiveId" clId="{B234F951-88B8-4ADE-9F02-5A5DD565217E}" dt="2024-11-12T01:19:53.317" v="187" actId="47"/>
        <pc:sldMkLst>
          <pc:docMk/>
          <pc:sldMk cId="2913858401" sldId="272"/>
        </pc:sldMkLst>
      </pc:sldChg>
      <pc:sldChg chg="addSp delSp modSp add mod setBg delAnim">
        <pc:chgData name="Noritsuna Imamura" userId="5b2da16fa1785921" providerId="LiveId" clId="{B234F951-88B8-4ADE-9F02-5A5DD565217E}" dt="2024-11-12T17:21:21.664" v="709" actId="26606"/>
        <pc:sldMkLst>
          <pc:docMk/>
          <pc:sldMk cId="380209660" sldId="335"/>
        </pc:sldMkLst>
        <pc:spChg chg="mod ord">
          <ac:chgData name="Noritsuna Imamura" userId="5b2da16fa1785921" providerId="LiveId" clId="{B234F951-88B8-4ADE-9F02-5A5DD565217E}" dt="2024-11-12T17:21:21.664" v="709" actId="26606"/>
          <ac:spMkLst>
            <pc:docMk/>
            <pc:sldMk cId="380209660" sldId="335"/>
            <ac:spMk id="2" creationId="{F9286EEB-1A96-8DD4-1C83-169B3D2A89C6}"/>
          </ac:spMkLst>
        </pc:spChg>
        <pc:spChg chg="add">
          <ac:chgData name="Noritsuna Imamura" userId="5b2da16fa1785921" providerId="LiveId" clId="{B234F951-88B8-4ADE-9F02-5A5DD565217E}" dt="2024-11-12T17:21:21.664" v="709" actId="26606"/>
          <ac:spMkLst>
            <pc:docMk/>
            <pc:sldMk cId="380209660" sldId="335"/>
            <ac:spMk id="20" creationId="{D55CA618-78A6-47F6-B865-E9315164FB49}"/>
          </ac:spMkLst>
        </pc:spChg>
        <pc:spChg chg="add">
          <ac:chgData name="Noritsuna Imamura" userId="5b2da16fa1785921" providerId="LiveId" clId="{B234F951-88B8-4ADE-9F02-5A5DD565217E}" dt="2024-11-12T17:21:21.664" v="709" actId="26606"/>
          <ac:spMkLst>
            <pc:docMk/>
            <pc:sldMk cId="380209660" sldId="335"/>
            <ac:spMk id="23" creationId="{8ED94938-268E-4C0A-A08A-B3980C78BAEB}"/>
          </ac:spMkLst>
        </pc:spChg>
        <pc:grpChg chg="add">
          <ac:chgData name="Noritsuna Imamura" userId="5b2da16fa1785921" providerId="LiveId" clId="{B234F951-88B8-4ADE-9F02-5A5DD565217E}" dt="2024-11-12T17:21:21.664" v="709" actId="26606"/>
          <ac:grpSpMkLst>
            <pc:docMk/>
            <pc:sldMk cId="380209660" sldId="335"/>
            <ac:grpSpMk id="21" creationId="{B83D307E-DF68-43F8-97CE-0AAE950A7129}"/>
          </ac:grpSpMkLst>
        </pc:grpChg>
        <pc:picChg chg="mod ord">
          <ac:chgData name="Noritsuna Imamura" userId="5b2da16fa1785921" providerId="LiveId" clId="{B234F951-88B8-4ADE-9F02-5A5DD565217E}" dt="2024-11-12T17:21:21.664" v="709" actId="26606"/>
          <ac:picMkLst>
            <pc:docMk/>
            <pc:sldMk cId="380209660" sldId="335"/>
            <ac:picMk id="5" creationId="{D6DC66AC-2A77-F91D-336E-591C11F589A4}"/>
          </ac:picMkLst>
        </pc:picChg>
        <pc:picChg chg="mod ord">
          <ac:chgData name="Noritsuna Imamura" userId="5b2da16fa1785921" providerId="LiveId" clId="{B234F951-88B8-4ADE-9F02-5A5DD565217E}" dt="2024-11-12T17:21:21.664" v="709" actId="26606"/>
          <ac:picMkLst>
            <pc:docMk/>
            <pc:sldMk cId="380209660" sldId="335"/>
            <ac:picMk id="7" creationId="{18651106-DCD9-0FD3-5007-2EB9EA0F7D01}"/>
          </ac:picMkLst>
        </pc:picChg>
      </pc:sldChg>
      <pc:sldChg chg="addSp delSp modSp add mod setBg delDesignElem">
        <pc:chgData name="Noritsuna Imamura" userId="5b2da16fa1785921" providerId="LiveId" clId="{B234F951-88B8-4ADE-9F02-5A5DD565217E}" dt="2024-11-12T17:23:18.877" v="772" actId="1076"/>
        <pc:sldMkLst>
          <pc:docMk/>
          <pc:sldMk cId="652582140" sldId="338"/>
        </pc:sldMkLst>
        <pc:spChg chg="add mod">
          <ac:chgData name="Noritsuna Imamura" userId="5b2da16fa1785921" providerId="LiveId" clId="{B234F951-88B8-4ADE-9F02-5A5DD565217E}" dt="2024-11-12T17:23:10.898" v="770" actId="1076"/>
          <ac:spMkLst>
            <pc:docMk/>
            <pc:sldMk cId="652582140" sldId="338"/>
            <ac:spMk id="2" creationId="{957176DE-E0D6-28CD-79BB-DA2ED2842760}"/>
          </ac:spMkLst>
        </pc:spChg>
        <pc:spChg chg="mod">
          <ac:chgData name="Noritsuna Imamura" userId="5b2da16fa1785921" providerId="LiveId" clId="{B234F951-88B8-4ADE-9F02-5A5DD565217E}" dt="2024-11-12T17:23:18.877" v="772" actId="1076"/>
          <ac:spMkLst>
            <pc:docMk/>
            <pc:sldMk cId="652582140" sldId="338"/>
            <ac:spMk id="6" creationId="{9B9B2BD9-609A-9C4E-993A-5449F382AC40}"/>
          </ac:spMkLst>
        </pc:spChg>
        <pc:spChg chg="add">
          <ac:chgData name="Noritsuna Imamura" userId="5b2da16fa1785921" providerId="LiveId" clId="{B234F951-88B8-4ADE-9F02-5A5DD565217E}" dt="2024-11-12T17:21:34.437" v="710" actId="26606"/>
          <ac:spMkLst>
            <pc:docMk/>
            <pc:sldMk cId="652582140" sldId="338"/>
            <ac:spMk id="8" creationId="{47942995-B07F-4636-9A06-C6A104B260A8}"/>
          </ac:spMkLst>
        </pc:spChg>
        <pc:spChg chg="add">
          <ac:chgData name="Noritsuna Imamura" userId="5b2da16fa1785921" providerId="LiveId" clId="{B234F951-88B8-4ADE-9F02-5A5DD565217E}" dt="2024-11-12T17:21:34.437" v="710" actId="26606"/>
          <ac:spMkLst>
            <pc:docMk/>
            <pc:sldMk cId="652582140" sldId="338"/>
            <ac:spMk id="18" creationId="{B81933D1-5615-42C7-9C0B-4EB7105CCE2D}"/>
          </ac:spMkLst>
        </pc:spChg>
        <pc:spChg chg="add">
          <ac:chgData name="Noritsuna Imamura" userId="5b2da16fa1785921" providerId="LiveId" clId="{B234F951-88B8-4ADE-9F02-5A5DD565217E}" dt="2024-11-12T17:21:34.437" v="710" actId="26606"/>
          <ac:spMkLst>
            <pc:docMk/>
            <pc:sldMk cId="652582140" sldId="338"/>
            <ac:spMk id="20" creationId="{19C9EAEA-39D0-4B0E-A0EB-51E7B26740B1}"/>
          </ac:spMkLst>
        </pc:spChg>
        <pc:grpChg chg="add">
          <ac:chgData name="Noritsuna Imamura" userId="5b2da16fa1785921" providerId="LiveId" clId="{B234F951-88B8-4ADE-9F02-5A5DD565217E}" dt="2024-11-12T17:21:34.437" v="710" actId="26606"/>
          <ac:grpSpMkLst>
            <pc:docMk/>
            <pc:sldMk cId="652582140" sldId="338"/>
            <ac:grpSpMk id="9" creationId="{032D8612-31EB-44CF-A1D0-14FD4C705424}"/>
          </ac:grpSpMkLst>
        </pc:grpChg>
        <pc:picChg chg="mod ord">
          <ac:chgData name="Noritsuna Imamura" userId="5b2da16fa1785921" providerId="LiveId" clId="{B234F951-88B8-4ADE-9F02-5A5DD565217E}" dt="2024-11-12T17:21:34.437" v="710" actId="26606"/>
          <ac:picMkLst>
            <pc:docMk/>
            <pc:sldMk cId="652582140" sldId="338"/>
            <ac:picMk id="5" creationId="{D37F7FD7-1608-3360-A1D4-D9D1511612F6}"/>
          </ac:picMkLst>
        </pc:picChg>
      </pc:sldChg>
      <pc:sldChg chg="delSp add ord setBg delDesignElem">
        <pc:chgData name="Noritsuna Imamura" userId="5b2da16fa1785921" providerId="LiveId" clId="{B234F951-88B8-4ADE-9F02-5A5DD565217E}" dt="2024-11-12T18:35:38.257" v="2120"/>
        <pc:sldMkLst>
          <pc:docMk/>
          <pc:sldMk cId="1384968569" sldId="362"/>
        </pc:sldMkLst>
      </pc:sldChg>
      <pc:sldChg chg="del">
        <pc:chgData name="Noritsuna Imamura" userId="5b2da16fa1785921" providerId="LiveId" clId="{B234F951-88B8-4ADE-9F02-5A5DD565217E}" dt="2024-11-12T01:19:53.317" v="187" actId="47"/>
        <pc:sldMkLst>
          <pc:docMk/>
          <pc:sldMk cId="1023953252" sldId="404"/>
        </pc:sldMkLst>
      </pc:sldChg>
      <pc:sldChg chg="del">
        <pc:chgData name="Noritsuna Imamura" userId="5b2da16fa1785921" providerId="LiveId" clId="{B234F951-88B8-4ADE-9F02-5A5DD565217E}" dt="2024-11-12T01:19:53.317" v="187" actId="47"/>
        <pc:sldMkLst>
          <pc:docMk/>
          <pc:sldMk cId="2741200683" sldId="406"/>
        </pc:sldMkLst>
      </pc:sldChg>
      <pc:sldChg chg="del">
        <pc:chgData name="Noritsuna Imamura" userId="5b2da16fa1785921" providerId="LiveId" clId="{B234F951-88B8-4ADE-9F02-5A5DD565217E}" dt="2024-11-12T01:19:53.317" v="187" actId="47"/>
        <pc:sldMkLst>
          <pc:docMk/>
          <pc:sldMk cId="2236050019" sldId="551"/>
        </pc:sldMkLst>
      </pc:sldChg>
      <pc:sldChg chg="del">
        <pc:chgData name="Noritsuna Imamura" userId="5b2da16fa1785921" providerId="LiveId" clId="{B234F951-88B8-4ADE-9F02-5A5DD565217E}" dt="2024-11-12T01:19:53.317" v="187" actId="47"/>
        <pc:sldMkLst>
          <pc:docMk/>
          <pc:sldMk cId="3394408441" sldId="552"/>
        </pc:sldMkLst>
      </pc:sldChg>
      <pc:sldChg chg="del">
        <pc:chgData name="Noritsuna Imamura" userId="5b2da16fa1785921" providerId="LiveId" clId="{B234F951-88B8-4ADE-9F02-5A5DD565217E}" dt="2024-11-12T01:19:53.317" v="187" actId="47"/>
        <pc:sldMkLst>
          <pc:docMk/>
          <pc:sldMk cId="1143504757" sldId="553"/>
        </pc:sldMkLst>
      </pc:sldChg>
      <pc:sldChg chg="del">
        <pc:chgData name="Noritsuna Imamura" userId="5b2da16fa1785921" providerId="LiveId" clId="{B234F951-88B8-4ADE-9F02-5A5DD565217E}" dt="2024-11-12T01:19:53.317" v="187" actId="47"/>
        <pc:sldMkLst>
          <pc:docMk/>
          <pc:sldMk cId="3332906082" sldId="554"/>
        </pc:sldMkLst>
      </pc:sldChg>
      <pc:sldChg chg="del">
        <pc:chgData name="Noritsuna Imamura" userId="5b2da16fa1785921" providerId="LiveId" clId="{B234F951-88B8-4ADE-9F02-5A5DD565217E}" dt="2024-11-12T01:19:53.317" v="187" actId="47"/>
        <pc:sldMkLst>
          <pc:docMk/>
          <pc:sldMk cId="1371337267" sldId="555"/>
        </pc:sldMkLst>
      </pc:sldChg>
      <pc:sldChg chg="modSp mod ord">
        <pc:chgData name="Noritsuna Imamura" userId="5b2da16fa1785921" providerId="LiveId" clId="{B234F951-88B8-4ADE-9F02-5A5DD565217E}" dt="2024-11-12T18:29:45.139" v="2024" actId="20577"/>
        <pc:sldMkLst>
          <pc:docMk/>
          <pc:sldMk cId="2144489418" sldId="4422"/>
        </pc:sldMkLst>
        <pc:spChg chg="mod">
          <ac:chgData name="Noritsuna Imamura" userId="5b2da16fa1785921" providerId="LiveId" clId="{B234F951-88B8-4ADE-9F02-5A5DD565217E}" dt="2024-11-12T18:29:45.139" v="2024" actId="20577"/>
          <ac:spMkLst>
            <pc:docMk/>
            <pc:sldMk cId="2144489418" sldId="4422"/>
            <ac:spMk id="2" creationId="{08E7B0CE-264C-4E0A-450C-812D74266236}"/>
          </ac:spMkLst>
        </pc:spChg>
      </pc:sldChg>
      <pc:sldChg chg="ord">
        <pc:chgData name="Noritsuna Imamura" userId="5b2da16fa1785921" providerId="LiveId" clId="{B234F951-88B8-4ADE-9F02-5A5DD565217E}" dt="2024-11-12T18:01:46.189" v="2007"/>
        <pc:sldMkLst>
          <pc:docMk/>
          <pc:sldMk cId="4247265328" sldId="4424"/>
        </pc:sldMkLst>
      </pc:sldChg>
      <pc:sldChg chg="delSp add setBg delDesignElem">
        <pc:chgData name="Noritsuna Imamura" userId="5b2da16fa1785921" providerId="LiveId" clId="{B234F951-88B8-4ADE-9F02-5A5DD565217E}" dt="2024-11-12T01:16:41.114" v="181"/>
        <pc:sldMkLst>
          <pc:docMk/>
          <pc:sldMk cId="37882627" sldId="4425"/>
        </pc:sldMkLst>
      </pc:sldChg>
      <pc:sldChg chg="ord">
        <pc:chgData name="Noritsuna Imamura" userId="5b2da16fa1785921" providerId="LiveId" clId="{B234F951-88B8-4ADE-9F02-5A5DD565217E}" dt="2024-11-12T18:01:46.189" v="2007"/>
        <pc:sldMkLst>
          <pc:docMk/>
          <pc:sldMk cId="3800199212" sldId="4426"/>
        </pc:sldMkLst>
      </pc:sldChg>
      <pc:sldChg chg="ord">
        <pc:chgData name="Noritsuna Imamura" userId="5b2da16fa1785921" providerId="LiveId" clId="{B234F951-88B8-4ADE-9F02-5A5DD565217E}" dt="2024-11-12T18:01:46.189" v="2007"/>
        <pc:sldMkLst>
          <pc:docMk/>
          <pc:sldMk cId="2442622992" sldId="4427"/>
        </pc:sldMkLst>
      </pc:sldChg>
      <pc:sldChg chg="delSp add setBg delDesignElem">
        <pc:chgData name="Noritsuna Imamura" userId="5b2da16fa1785921" providerId="LiveId" clId="{B234F951-88B8-4ADE-9F02-5A5DD565217E}" dt="2024-11-12T01:16:41.114" v="181"/>
        <pc:sldMkLst>
          <pc:docMk/>
          <pc:sldMk cId="1071822107" sldId="4430"/>
        </pc:sldMkLst>
      </pc:sldChg>
      <pc:sldChg chg="delSp add setBg delDesignElem">
        <pc:chgData name="Noritsuna Imamura" userId="5b2da16fa1785921" providerId="LiveId" clId="{B234F951-88B8-4ADE-9F02-5A5DD565217E}" dt="2024-11-12T01:16:41.114" v="181"/>
        <pc:sldMkLst>
          <pc:docMk/>
          <pc:sldMk cId="3685501058" sldId="4431"/>
        </pc:sldMkLst>
      </pc:sldChg>
      <pc:sldChg chg="delSp add setBg delDesignElem">
        <pc:chgData name="Noritsuna Imamura" userId="5b2da16fa1785921" providerId="LiveId" clId="{B234F951-88B8-4ADE-9F02-5A5DD565217E}" dt="2024-11-12T01:16:41.114" v="181"/>
        <pc:sldMkLst>
          <pc:docMk/>
          <pc:sldMk cId="3808600494" sldId="4432"/>
        </pc:sldMkLst>
      </pc:sldChg>
      <pc:sldChg chg="delSp add setBg delDesignElem">
        <pc:chgData name="Noritsuna Imamura" userId="5b2da16fa1785921" providerId="LiveId" clId="{B234F951-88B8-4ADE-9F02-5A5DD565217E}" dt="2024-11-12T01:16:41.114" v="181"/>
        <pc:sldMkLst>
          <pc:docMk/>
          <pc:sldMk cId="3417012652" sldId="4434"/>
        </pc:sldMkLst>
      </pc:sldChg>
      <pc:sldChg chg="delSp add setBg delDesignElem">
        <pc:chgData name="Noritsuna Imamura" userId="5b2da16fa1785921" providerId="LiveId" clId="{B234F951-88B8-4ADE-9F02-5A5DD565217E}" dt="2024-11-12T01:16:41.114" v="181"/>
        <pc:sldMkLst>
          <pc:docMk/>
          <pc:sldMk cId="981796221" sldId="4435"/>
        </pc:sldMkLst>
      </pc:sldChg>
      <pc:sldChg chg="delSp add setBg delDesignElem">
        <pc:chgData name="Noritsuna Imamura" userId="5b2da16fa1785921" providerId="LiveId" clId="{B234F951-88B8-4ADE-9F02-5A5DD565217E}" dt="2024-11-12T01:16:41.114" v="181"/>
        <pc:sldMkLst>
          <pc:docMk/>
          <pc:sldMk cId="2489702993" sldId="4436"/>
        </pc:sldMkLst>
      </pc:sldChg>
      <pc:sldChg chg="delSp add setBg delDesignElem">
        <pc:chgData name="Noritsuna Imamura" userId="5b2da16fa1785921" providerId="LiveId" clId="{B234F951-88B8-4ADE-9F02-5A5DD565217E}" dt="2024-11-12T01:16:41.114" v="181"/>
        <pc:sldMkLst>
          <pc:docMk/>
          <pc:sldMk cId="2304206290" sldId="4437"/>
        </pc:sldMkLst>
      </pc:sldChg>
      <pc:sldChg chg="delSp add setBg delDesignElem">
        <pc:chgData name="Noritsuna Imamura" userId="5b2da16fa1785921" providerId="LiveId" clId="{B234F951-88B8-4ADE-9F02-5A5DD565217E}" dt="2024-11-12T01:16:41.114" v="181"/>
        <pc:sldMkLst>
          <pc:docMk/>
          <pc:sldMk cId="2390661157" sldId="4438"/>
        </pc:sldMkLst>
      </pc:sldChg>
      <pc:sldChg chg="delSp add setBg delDesignElem">
        <pc:chgData name="Noritsuna Imamura" userId="5b2da16fa1785921" providerId="LiveId" clId="{B234F951-88B8-4ADE-9F02-5A5DD565217E}" dt="2024-11-12T01:16:41.114" v="181"/>
        <pc:sldMkLst>
          <pc:docMk/>
          <pc:sldMk cId="3945306707" sldId="4439"/>
        </pc:sldMkLst>
      </pc:sldChg>
      <pc:sldChg chg="delSp add setBg delDesignElem">
        <pc:chgData name="Noritsuna Imamura" userId="5b2da16fa1785921" providerId="LiveId" clId="{B234F951-88B8-4ADE-9F02-5A5DD565217E}" dt="2024-11-12T01:16:41.114" v="181"/>
        <pc:sldMkLst>
          <pc:docMk/>
          <pc:sldMk cId="626813892" sldId="4442"/>
        </pc:sldMkLst>
      </pc:sldChg>
      <pc:sldChg chg="delSp add setBg delDesignElem">
        <pc:chgData name="Noritsuna Imamura" userId="5b2da16fa1785921" providerId="LiveId" clId="{B234F951-88B8-4ADE-9F02-5A5DD565217E}" dt="2024-11-12T01:16:41.114" v="181"/>
        <pc:sldMkLst>
          <pc:docMk/>
          <pc:sldMk cId="372507616" sldId="4443"/>
        </pc:sldMkLst>
      </pc:sldChg>
      <pc:sldChg chg="delSp add setBg delDesignElem">
        <pc:chgData name="Noritsuna Imamura" userId="5b2da16fa1785921" providerId="LiveId" clId="{B234F951-88B8-4ADE-9F02-5A5DD565217E}" dt="2024-11-12T01:16:41.114" v="181"/>
        <pc:sldMkLst>
          <pc:docMk/>
          <pc:sldMk cId="2254288693" sldId="4444"/>
        </pc:sldMkLst>
      </pc:sldChg>
      <pc:sldChg chg="delSp add setBg delDesignElem">
        <pc:chgData name="Noritsuna Imamura" userId="5b2da16fa1785921" providerId="LiveId" clId="{B234F951-88B8-4ADE-9F02-5A5DD565217E}" dt="2024-11-12T01:16:41.114" v="181"/>
        <pc:sldMkLst>
          <pc:docMk/>
          <pc:sldMk cId="1942650641" sldId="4445"/>
        </pc:sldMkLst>
      </pc:sldChg>
      <pc:sldChg chg="delSp add setBg delDesignElem">
        <pc:chgData name="Noritsuna Imamura" userId="5b2da16fa1785921" providerId="LiveId" clId="{B234F951-88B8-4ADE-9F02-5A5DD565217E}" dt="2024-11-12T01:16:41.114" v="181"/>
        <pc:sldMkLst>
          <pc:docMk/>
          <pc:sldMk cId="1447379674" sldId="4446"/>
        </pc:sldMkLst>
      </pc:sldChg>
      <pc:sldChg chg="add">
        <pc:chgData name="Noritsuna Imamura" userId="5b2da16fa1785921" providerId="LiveId" clId="{B234F951-88B8-4ADE-9F02-5A5DD565217E}" dt="2024-11-12T01:22:27.455" v="192"/>
        <pc:sldMkLst>
          <pc:docMk/>
          <pc:sldMk cId="3431065308" sldId="4449"/>
        </pc:sldMkLst>
      </pc:sldChg>
      <pc:sldChg chg="delSp add setBg delDesignElem">
        <pc:chgData name="Noritsuna Imamura" userId="5b2da16fa1785921" providerId="LiveId" clId="{B234F951-88B8-4ADE-9F02-5A5DD565217E}" dt="2024-11-12T01:16:41.114" v="181"/>
        <pc:sldMkLst>
          <pc:docMk/>
          <pc:sldMk cId="2459494647" sldId="4463"/>
        </pc:sldMkLst>
      </pc:sldChg>
      <pc:sldChg chg="delSp add mod setBg delDesignElem">
        <pc:chgData name="Noritsuna Imamura" userId="5b2da16fa1785921" providerId="LiveId" clId="{B234F951-88B8-4ADE-9F02-5A5DD565217E}" dt="2024-11-12T01:18:16.217" v="186" actId="478"/>
        <pc:sldMkLst>
          <pc:docMk/>
          <pc:sldMk cId="2083800132" sldId="4466"/>
        </pc:sldMkLst>
      </pc:sldChg>
      <pc:sldChg chg="add del">
        <pc:chgData name="Noritsuna Imamura" userId="5b2da16fa1785921" providerId="LiveId" clId="{B234F951-88B8-4ADE-9F02-5A5DD565217E}" dt="2024-11-12T01:16:15.819" v="154" actId="2890"/>
        <pc:sldMkLst>
          <pc:docMk/>
          <pc:sldMk cId="688386746" sldId="4473"/>
        </pc:sldMkLst>
      </pc:sldChg>
      <pc:sldChg chg="addSp delSp modSp add mod setBg delDesignElem">
        <pc:chgData name="Noritsuna Imamura" userId="5b2da16fa1785921" providerId="LiveId" clId="{B234F951-88B8-4ADE-9F02-5A5DD565217E}" dt="2024-11-12T01:16:59.989" v="182" actId="26606"/>
        <pc:sldMkLst>
          <pc:docMk/>
          <pc:sldMk cId="1484383618" sldId="4476"/>
        </pc:sldMkLst>
      </pc:sldChg>
      <pc:sldChg chg="delSp add setBg delDesignElem">
        <pc:chgData name="Noritsuna Imamura" userId="5b2da16fa1785921" providerId="LiveId" clId="{B234F951-88B8-4ADE-9F02-5A5DD565217E}" dt="2024-11-12T01:16:41.114" v="181"/>
        <pc:sldMkLst>
          <pc:docMk/>
          <pc:sldMk cId="2460053199" sldId="4477"/>
        </pc:sldMkLst>
      </pc:sldChg>
      <pc:sldChg chg="add">
        <pc:chgData name="Noritsuna Imamura" userId="5b2da16fa1785921" providerId="LiveId" clId="{B234F951-88B8-4ADE-9F02-5A5DD565217E}" dt="2024-11-12T01:16:41.114" v="181"/>
        <pc:sldMkLst>
          <pc:docMk/>
          <pc:sldMk cId="1214708309" sldId="4478"/>
        </pc:sldMkLst>
      </pc:sldChg>
      <pc:sldChg chg="delSp add setBg delDesignElem">
        <pc:chgData name="Noritsuna Imamura" userId="5b2da16fa1785921" providerId="LiveId" clId="{B234F951-88B8-4ADE-9F02-5A5DD565217E}" dt="2024-11-12T01:16:41.114" v="181"/>
        <pc:sldMkLst>
          <pc:docMk/>
          <pc:sldMk cId="3377976654" sldId="4479"/>
        </pc:sldMkLst>
      </pc:sldChg>
      <pc:sldChg chg="add">
        <pc:chgData name="Noritsuna Imamura" userId="5b2da16fa1785921" providerId="LiveId" clId="{B234F951-88B8-4ADE-9F02-5A5DD565217E}" dt="2024-11-12T01:16:41.114" v="181"/>
        <pc:sldMkLst>
          <pc:docMk/>
          <pc:sldMk cId="936911519" sldId="4481"/>
        </pc:sldMkLst>
      </pc:sldChg>
      <pc:sldChg chg="delSp add setBg delDesignElem">
        <pc:chgData name="Noritsuna Imamura" userId="5b2da16fa1785921" providerId="LiveId" clId="{B234F951-88B8-4ADE-9F02-5A5DD565217E}" dt="2024-11-12T01:16:41.114" v="181"/>
        <pc:sldMkLst>
          <pc:docMk/>
          <pc:sldMk cId="4053548564" sldId="4482"/>
        </pc:sldMkLst>
      </pc:sldChg>
      <pc:sldChg chg="delSp add setBg delDesignElem">
        <pc:chgData name="Noritsuna Imamura" userId="5b2da16fa1785921" providerId="LiveId" clId="{B234F951-88B8-4ADE-9F02-5A5DD565217E}" dt="2024-11-12T01:16:41.114" v="181"/>
        <pc:sldMkLst>
          <pc:docMk/>
          <pc:sldMk cId="3271202963" sldId="4483"/>
        </pc:sldMkLst>
      </pc:sldChg>
      <pc:sldChg chg="add">
        <pc:chgData name="Noritsuna Imamura" userId="5b2da16fa1785921" providerId="LiveId" clId="{B234F951-88B8-4ADE-9F02-5A5DD565217E}" dt="2024-11-12T01:16:41.114" v="181"/>
        <pc:sldMkLst>
          <pc:docMk/>
          <pc:sldMk cId="2688144880" sldId="4484"/>
        </pc:sldMkLst>
      </pc:sldChg>
      <pc:sldChg chg="delSp add setBg delDesignElem">
        <pc:chgData name="Noritsuna Imamura" userId="5b2da16fa1785921" providerId="LiveId" clId="{B234F951-88B8-4ADE-9F02-5A5DD565217E}" dt="2024-11-12T01:16:41.114" v="181"/>
        <pc:sldMkLst>
          <pc:docMk/>
          <pc:sldMk cId="4149693938" sldId="4485"/>
        </pc:sldMkLst>
      </pc:sldChg>
      <pc:sldChg chg="add">
        <pc:chgData name="Noritsuna Imamura" userId="5b2da16fa1785921" providerId="LiveId" clId="{B234F951-88B8-4ADE-9F02-5A5DD565217E}" dt="2024-11-12T01:16:41.114" v="181"/>
        <pc:sldMkLst>
          <pc:docMk/>
          <pc:sldMk cId="1240743296" sldId="4486"/>
        </pc:sldMkLst>
      </pc:sldChg>
      <pc:sldChg chg="add setBg modAnim">
        <pc:chgData name="Noritsuna Imamura" userId="5b2da16fa1785921" providerId="LiveId" clId="{B234F951-88B8-4ADE-9F02-5A5DD565217E}" dt="2024-11-12T18:02:33.872" v="2010"/>
        <pc:sldMkLst>
          <pc:docMk/>
          <pc:sldMk cId="1835671672" sldId="4487"/>
        </pc:sldMkLst>
      </pc:sldChg>
      <pc:sldChg chg="delSp add setBg delDesignElem">
        <pc:chgData name="Noritsuna Imamura" userId="5b2da16fa1785921" providerId="LiveId" clId="{B234F951-88B8-4ADE-9F02-5A5DD565217E}" dt="2024-11-12T01:16:41.114" v="181"/>
        <pc:sldMkLst>
          <pc:docMk/>
          <pc:sldMk cId="1666582390" sldId="4488"/>
        </pc:sldMkLst>
      </pc:sldChg>
      <pc:sldChg chg="delSp add setBg delDesignElem">
        <pc:chgData name="Noritsuna Imamura" userId="5b2da16fa1785921" providerId="LiveId" clId="{B234F951-88B8-4ADE-9F02-5A5DD565217E}" dt="2024-11-12T01:16:41.114" v="181"/>
        <pc:sldMkLst>
          <pc:docMk/>
          <pc:sldMk cId="3844662413" sldId="4489"/>
        </pc:sldMkLst>
      </pc:sldChg>
      <pc:sldChg chg="delSp add setBg delDesignElem">
        <pc:chgData name="Noritsuna Imamura" userId="5b2da16fa1785921" providerId="LiveId" clId="{B234F951-88B8-4ADE-9F02-5A5DD565217E}" dt="2024-11-12T01:16:41.114" v="181"/>
        <pc:sldMkLst>
          <pc:docMk/>
          <pc:sldMk cId="483351183" sldId="4490"/>
        </pc:sldMkLst>
      </pc:sldChg>
      <pc:sldChg chg="addSp delSp add del setBg delDesignElem">
        <pc:chgData name="Noritsuna Imamura" userId="5b2da16fa1785921" providerId="LiveId" clId="{B234F951-88B8-4ADE-9F02-5A5DD565217E}" dt="2024-11-12T01:17:56.922" v="185"/>
        <pc:sldMkLst>
          <pc:docMk/>
          <pc:sldMk cId="1526144379" sldId="4491"/>
        </pc:sldMkLst>
      </pc:sldChg>
      <pc:sldChg chg="add ord">
        <pc:chgData name="Noritsuna Imamura" userId="5b2da16fa1785921" providerId="LiveId" clId="{B234F951-88B8-4ADE-9F02-5A5DD565217E}" dt="2024-11-12T18:28:45.769" v="2018"/>
        <pc:sldMkLst>
          <pc:docMk/>
          <pc:sldMk cId="2974706480" sldId="4491"/>
        </pc:sldMkLst>
      </pc:sldChg>
      <pc:sldChg chg="add ord">
        <pc:chgData name="Noritsuna Imamura" userId="5b2da16fa1785921" providerId="LiveId" clId="{B234F951-88B8-4ADE-9F02-5A5DD565217E}" dt="2024-11-12T18:28:45.769" v="2018"/>
        <pc:sldMkLst>
          <pc:docMk/>
          <pc:sldMk cId="3855897793" sldId="4496"/>
        </pc:sldMkLst>
      </pc:sldChg>
      <pc:sldChg chg="add">
        <pc:chgData name="Noritsuna Imamura" userId="5b2da16fa1785921" providerId="LiveId" clId="{B234F951-88B8-4ADE-9F02-5A5DD565217E}" dt="2024-11-12T01:23:22.962" v="195"/>
        <pc:sldMkLst>
          <pc:docMk/>
          <pc:sldMk cId="1836110538" sldId="4507"/>
        </pc:sldMkLst>
      </pc:sldChg>
      <pc:sldChg chg="add del">
        <pc:chgData name="Noritsuna Imamura" userId="5b2da16fa1785921" providerId="LiveId" clId="{B234F951-88B8-4ADE-9F02-5A5DD565217E}" dt="2024-11-12T18:40:04.541" v="2227" actId="47"/>
        <pc:sldMkLst>
          <pc:docMk/>
          <pc:sldMk cId="717984346" sldId="4510"/>
        </pc:sldMkLst>
      </pc:sldChg>
      <pc:sldChg chg="addSp modSp add mod">
        <pc:chgData name="Noritsuna Imamura" userId="5b2da16fa1785921" providerId="LiveId" clId="{B234F951-88B8-4ADE-9F02-5A5DD565217E}" dt="2024-11-12T18:40:02.172" v="2226" actId="1076"/>
        <pc:sldMkLst>
          <pc:docMk/>
          <pc:sldMk cId="419342532" sldId="4511"/>
        </pc:sldMkLst>
      </pc:sldChg>
      <pc:sldChg chg="add">
        <pc:chgData name="Noritsuna Imamura" userId="5b2da16fa1785921" providerId="LiveId" clId="{B234F951-88B8-4ADE-9F02-5A5DD565217E}" dt="2024-11-12T01:22:00.613" v="189"/>
        <pc:sldMkLst>
          <pc:docMk/>
          <pc:sldMk cId="4142800669" sldId="4519"/>
        </pc:sldMkLst>
      </pc:sldChg>
      <pc:sldChg chg="add">
        <pc:chgData name="Noritsuna Imamura" userId="5b2da16fa1785921" providerId="LiveId" clId="{B234F951-88B8-4ADE-9F02-5A5DD565217E}" dt="2024-11-12T01:22:33.716" v="193"/>
        <pc:sldMkLst>
          <pc:docMk/>
          <pc:sldMk cId="3582053398" sldId="4520"/>
        </pc:sldMkLst>
      </pc:sldChg>
      <pc:sldChg chg="addSp modSp add mod ord setBg">
        <pc:chgData name="Noritsuna Imamura" userId="5b2da16fa1785921" providerId="LiveId" clId="{B234F951-88B8-4ADE-9F02-5A5DD565217E}" dt="2024-11-12T18:40:38.547" v="2229" actId="26606"/>
        <pc:sldMkLst>
          <pc:docMk/>
          <pc:sldMk cId="388148304" sldId="4521"/>
        </pc:sldMkLst>
      </pc:sldChg>
      <pc:sldChg chg="add del">
        <pc:chgData name="Noritsuna Imamura" userId="5b2da16fa1785921" providerId="LiveId" clId="{B234F951-88B8-4ADE-9F02-5A5DD565217E}" dt="2024-11-12T01:25:20.117" v="201"/>
        <pc:sldMkLst>
          <pc:docMk/>
          <pc:sldMk cId="3009511956" sldId="4522"/>
        </pc:sldMkLst>
      </pc:sldChg>
      <pc:sldChg chg="add del">
        <pc:chgData name="Noritsuna Imamura" userId="5b2da16fa1785921" providerId="LiveId" clId="{B234F951-88B8-4ADE-9F02-5A5DD565217E}" dt="2024-11-12T01:25:16.697" v="199"/>
        <pc:sldMkLst>
          <pc:docMk/>
          <pc:sldMk cId="3263231503" sldId="4522"/>
        </pc:sldMkLst>
      </pc:sldChg>
      <pc:sldChg chg="delSp add mod">
        <pc:chgData name="Noritsuna Imamura" userId="5b2da16fa1785921" providerId="LiveId" clId="{B234F951-88B8-4ADE-9F02-5A5DD565217E}" dt="2024-11-12T18:37:50.309" v="2203" actId="478"/>
        <pc:sldMkLst>
          <pc:docMk/>
          <pc:sldMk cId="3281046227" sldId="4522"/>
        </pc:sldMkLst>
      </pc:sldChg>
      <pc:sldChg chg="add del">
        <pc:chgData name="Noritsuna Imamura" userId="5b2da16fa1785921" providerId="LiveId" clId="{B234F951-88B8-4ADE-9F02-5A5DD565217E}" dt="2024-11-12T01:25:27.547" v="203"/>
        <pc:sldMkLst>
          <pc:docMk/>
          <pc:sldMk cId="4027678446" sldId="4522"/>
        </pc:sldMkLst>
      </pc:sldChg>
      <pc:sldChg chg="delSp add setBg delDesignElem">
        <pc:chgData name="Noritsuna Imamura" userId="5b2da16fa1785921" providerId="LiveId" clId="{B234F951-88B8-4ADE-9F02-5A5DD565217E}" dt="2024-11-12T01:26:39.806" v="207"/>
        <pc:sldMkLst>
          <pc:docMk/>
          <pc:sldMk cId="2832259459" sldId="4523"/>
        </pc:sldMkLst>
      </pc:sldChg>
      <pc:sldChg chg="addSp modSp new mod">
        <pc:chgData name="Noritsuna Imamura" userId="5b2da16fa1785921" providerId="LiveId" clId="{B234F951-88B8-4ADE-9F02-5A5DD565217E}" dt="2024-11-12T17:38:00.002" v="1292" actId="14100"/>
        <pc:sldMkLst>
          <pc:docMk/>
          <pc:sldMk cId="3054844838" sldId="4524"/>
        </pc:sldMkLst>
        <pc:spChg chg="mod">
          <ac:chgData name="Noritsuna Imamura" userId="5b2da16fa1785921" providerId="LiveId" clId="{B234F951-88B8-4ADE-9F02-5A5DD565217E}" dt="2024-11-12T01:29:13.512" v="300" actId="20577"/>
          <ac:spMkLst>
            <pc:docMk/>
            <pc:sldMk cId="3054844838" sldId="4524"/>
            <ac:spMk id="2" creationId="{5ED2A5E9-91F1-968C-38A3-DA9D0A952449}"/>
          </ac:spMkLst>
        </pc:spChg>
        <pc:spChg chg="mod">
          <ac:chgData name="Noritsuna Imamura" userId="5b2da16fa1785921" providerId="LiveId" clId="{B234F951-88B8-4ADE-9F02-5A5DD565217E}" dt="2024-11-12T17:38:00.002" v="1292" actId="14100"/>
          <ac:spMkLst>
            <pc:docMk/>
            <pc:sldMk cId="3054844838" sldId="4524"/>
            <ac:spMk id="3" creationId="{A95BE33F-6379-9AFF-6D10-6077D1E6697D}"/>
          </ac:spMkLst>
        </pc:spChg>
        <pc:picChg chg="add mod">
          <ac:chgData name="Noritsuna Imamura" userId="5b2da16fa1785921" providerId="LiveId" clId="{B234F951-88B8-4ADE-9F02-5A5DD565217E}" dt="2024-11-12T01:27:17.925" v="213"/>
          <ac:picMkLst>
            <pc:docMk/>
            <pc:sldMk cId="3054844838" sldId="4524"/>
            <ac:picMk id="4" creationId="{56BA176A-FBB2-7999-C493-BDCAACBFC87D}"/>
          </ac:picMkLst>
        </pc:picChg>
      </pc:sldChg>
      <pc:sldChg chg="addSp modSp new mod">
        <pc:chgData name="Noritsuna Imamura" userId="5b2da16fa1785921" providerId="LiveId" clId="{B234F951-88B8-4ADE-9F02-5A5DD565217E}" dt="2024-11-12T17:51:27.193" v="1650" actId="20577"/>
        <pc:sldMkLst>
          <pc:docMk/>
          <pc:sldMk cId="769980419" sldId="4525"/>
        </pc:sldMkLst>
        <pc:spChg chg="mod">
          <ac:chgData name="Noritsuna Imamura" userId="5b2da16fa1785921" providerId="LiveId" clId="{B234F951-88B8-4ADE-9F02-5A5DD565217E}" dt="2024-11-12T17:51:27.193" v="1650" actId="20577"/>
          <ac:spMkLst>
            <pc:docMk/>
            <pc:sldMk cId="769980419" sldId="4525"/>
            <ac:spMk id="2" creationId="{94000305-ED65-8A70-9453-FE0DCF4A3B9C}"/>
          </ac:spMkLst>
        </pc:spChg>
        <pc:spChg chg="mod">
          <ac:chgData name="Noritsuna Imamura" userId="5b2da16fa1785921" providerId="LiveId" clId="{B234F951-88B8-4ADE-9F02-5A5DD565217E}" dt="2024-11-12T17:51:05.631" v="1639" actId="20577"/>
          <ac:spMkLst>
            <pc:docMk/>
            <pc:sldMk cId="769980419" sldId="4525"/>
            <ac:spMk id="3" creationId="{7D478217-C4BD-3C5D-102C-39DD71C6EE52}"/>
          </ac:spMkLst>
        </pc:spChg>
        <pc:picChg chg="add mod">
          <ac:chgData name="Noritsuna Imamura" userId="5b2da16fa1785921" providerId="LiveId" clId="{B234F951-88B8-4ADE-9F02-5A5DD565217E}" dt="2024-11-12T01:27:36.559" v="215"/>
          <ac:picMkLst>
            <pc:docMk/>
            <pc:sldMk cId="769980419" sldId="4525"/>
            <ac:picMk id="4" creationId="{FEB27D92-C764-2776-A3A9-6E75B5540A2A}"/>
          </ac:picMkLst>
        </pc:picChg>
        <pc:picChg chg="add mod">
          <ac:chgData name="Noritsuna Imamura" userId="5b2da16fa1785921" providerId="LiveId" clId="{B234F951-88B8-4ADE-9F02-5A5DD565217E}" dt="2024-11-12T17:49:18.412" v="1593" actId="14100"/>
          <ac:picMkLst>
            <pc:docMk/>
            <pc:sldMk cId="769980419" sldId="4525"/>
            <ac:picMk id="5" creationId="{570CFEBD-C256-2FF6-EEDF-49541E994170}"/>
          </ac:picMkLst>
        </pc:picChg>
      </pc:sldChg>
      <pc:sldChg chg="addSp modSp new mod setBg addAnim modAnim">
        <pc:chgData name="Noritsuna Imamura" userId="5b2da16fa1785921" providerId="LiveId" clId="{B234F951-88B8-4ADE-9F02-5A5DD565217E}" dt="2024-11-12T17:46:45.958" v="1530"/>
        <pc:sldMkLst>
          <pc:docMk/>
          <pc:sldMk cId="3292200973" sldId="4526"/>
        </pc:sldMkLst>
        <pc:spChg chg="mod">
          <ac:chgData name="Noritsuna Imamura" userId="5b2da16fa1785921" providerId="LiveId" clId="{B234F951-88B8-4ADE-9F02-5A5DD565217E}" dt="2024-11-12T17:44:59.545" v="1466" actId="26606"/>
          <ac:spMkLst>
            <pc:docMk/>
            <pc:sldMk cId="3292200973" sldId="4526"/>
            <ac:spMk id="2" creationId="{62DD30D6-D0A5-C1B4-9EDA-B914776B330C}"/>
          </ac:spMkLst>
        </pc:spChg>
        <pc:spChg chg="mod">
          <ac:chgData name="Noritsuna Imamura" userId="5b2da16fa1785921" providerId="LiveId" clId="{B234F951-88B8-4ADE-9F02-5A5DD565217E}" dt="2024-11-12T17:46:34.500" v="1529" actId="27636"/>
          <ac:spMkLst>
            <pc:docMk/>
            <pc:sldMk cId="3292200973" sldId="4526"/>
            <ac:spMk id="3" creationId="{E86C09A9-776C-189A-D505-97165C015617}"/>
          </ac:spMkLst>
        </pc:spChg>
        <pc:spChg chg="add">
          <ac:chgData name="Noritsuna Imamura" userId="5b2da16fa1785921" providerId="LiveId" clId="{B234F951-88B8-4ADE-9F02-5A5DD565217E}" dt="2024-11-12T17:44:59.545" v="1466" actId="26606"/>
          <ac:spMkLst>
            <pc:docMk/>
            <pc:sldMk cId="3292200973" sldId="4526"/>
            <ac:spMk id="9" creationId="{526E0BFB-CDF1-4990-8C11-AC849311E0A8}"/>
          </ac:spMkLst>
        </pc:spChg>
        <pc:spChg chg="add">
          <ac:chgData name="Noritsuna Imamura" userId="5b2da16fa1785921" providerId="LiveId" clId="{B234F951-88B8-4ADE-9F02-5A5DD565217E}" dt="2024-11-12T17:44:59.545" v="1466" actId="26606"/>
          <ac:spMkLst>
            <pc:docMk/>
            <pc:sldMk cId="3292200973" sldId="4526"/>
            <ac:spMk id="11" creationId="{6069A1F8-9BEB-4786-9694-FC48B2D75D21}"/>
          </ac:spMkLst>
        </pc:spChg>
        <pc:spChg chg="add">
          <ac:chgData name="Noritsuna Imamura" userId="5b2da16fa1785921" providerId="LiveId" clId="{B234F951-88B8-4ADE-9F02-5A5DD565217E}" dt="2024-11-12T17:44:59.545" v="1466" actId="26606"/>
          <ac:spMkLst>
            <pc:docMk/>
            <pc:sldMk cId="3292200973" sldId="4526"/>
            <ac:spMk id="13" creationId="{AF2F604E-43BE-4DC3-B983-E071523364F8}"/>
          </ac:spMkLst>
        </pc:spChg>
        <pc:spChg chg="add">
          <ac:chgData name="Noritsuna Imamura" userId="5b2da16fa1785921" providerId="LiveId" clId="{B234F951-88B8-4ADE-9F02-5A5DD565217E}" dt="2024-11-12T17:44:59.545" v="1466" actId="26606"/>
          <ac:spMkLst>
            <pc:docMk/>
            <pc:sldMk cId="3292200973" sldId="4526"/>
            <ac:spMk id="15" creationId="{08C9B587-E65E-4B52-B37C-ABEBB6E87928}"/>
          </ac:spMkLst>
        </pc:spChg>
        <pc:picChg chg="add mod ord">
          <ac:chgData name="Noritsuna Imamura" userId="5b2da16fa1785921" providerId="LiveId" clId="{B234F951-88B8-4ADE-9F02-5A5DD565217E}" dt="2024-11-12T17:44:59.545" v="1466" actId="26606"/>
          <ac:picMkLst>
            <pc:docMk/>
            <pc:sldMk cId="3292200973" sldId="4526"/>
            <ac:picMk id="4" creationId="{A23E77F0-3F47-E28F-A7B5-A5217E92FB01}"/>
          </ac:picMkLst>
        </pc:picChg>
      </pc:sldChg>
      <pc:sldChg chg="addSp modSp new mod">
        <pc:chgData name="Noritsuna Imamura" userId="5b2da16fa1785921" providerId="LiveId" clId="{B234F951-88B8-4ADE-9F02-5A5DD565217E}" dt="2024-11-12T17:44:17.739" v="1465" actId="14100"/>
        <pc:sldMkLst>
          <pc:docMk/>
          <pc:sldMk cId="3529138643" sldId="4527"/>
        </pc:sldMkLst>
        <pc:spChg chg="mod">
          <ac:chgData name="Noritsuna Imamura" userId="5b2da16fa1785921" providerId="LiveId" clId="{B234F951-88B8-4ADE-9F02-5A5DD565217E}" dt="2024-11-12T17:40:23.608" v="1347" actId="20577"/>
          <ac:spMkLst>
            <pc:docMk/>
            <pc:sldMk cId="3529138643" sldId="4527"/>
            <ac:spMk id="2" creationId="{FBC6E022-CFEC-C93B-D72D-1B92EEBF2982}"/>
          </ac:spMkLst>
        </pc:spChg>
        <pc:spChg chg="mod">
          <ac:chgData name="Noritsuna Imamura" userId="5b2da16fa1785921" providerId="LiveId" clId="{B234F951-88B8-4ADE-9F02-5A5DD565217E}" dt="2024-11-12T17:44:17.739" v="1465" actId="14100"/>
          <ac:spMkLst>
            <pc:docMk/>
            <pc:sldMk cId="3529138643" sldId="4527"/>
            <ac:spMk id="3" creationId="{D4DFE55F-3E8E-0F1F-5DE5-3FC9DC1E43D9}"/>
          </ac:spMkLst>
        </pc:spChg>
        <pc:picChg chg="add mod">
          <ac:chgData name="Noritsuna Imamura" userId="5b2da16fa1785921" providerId="LiveId" clId="{B234F951-88B8-4ADE-9F02-5A5DD565217E}" dt="2024-11-12T01:28:13.456" v="222"/>
          <ac:picMkLst>
            <pc:docMk/>
            <pc:sldMk cId="3529138643" sldId="4527"/>
            <ac:picMk id="4" creationId="{2688548B-3C52-13F8-F48E-458E487543E9}"/>
          </ac:picMkLst>
        </pc:picChg>
        <pc:picChg chg="add mod">
          <ac:chgData name="Noritsuna Imamura" userId="5b2da16fa1785921" providerId="LiveId" clId="{B234F951-88B8-4ADE-9F02-5A5DD565217E}" dt="2024-11-12T01:28:25.612" v="224" actId="1076"/>
          <ac:picMkLst>
            <pc:docMk/>
            <pc:sldMk cId="3529138643" sldId="4527"/>
            <ac:picMk id="5" creationId="{43C00320-A73E-012E-E2C3-28D0E94F7BF1}"/>
          </ac:picMkLst>
        </pc:picChg>
      </pc:sldChg>
      <pc:sldChg chg="addSp modSp new mod">
        <pc:chgData name="Noritsuna Imamura" userId="5b2da16fa1785921" providerId="LiveId" clId="{B234F951-88B8-4ADE-9F02-5A5DD565217E}" dt="2024-11-12T17:39:45.953" v="1325" actId="20577"/>
        <pc:sldMkLst>
          <pc:docMk/>
          <pc:sldMk cId="2368044935" sldId="4528"/>
        </pc:sldMkLst>
        <pc:spChg chg="mod">
          <ac:chgData name="Noritsuna Imamura" userId="5b2da16fa1785921" providerId="LiveId" clId="{B234F951-88B8-4ADE-9F02-5A5DD565217E}" dt="2024-11-12T01:28:47.311" v="249" actId="20577"/>
          <ac:spMkLst>
            <pc:docMk/>
            <pc:sldMk cId="2368044935" sldId="4528"/>
            <ac:spMk id="2" creationId="{3CE26A83-784A-6F9F-7E41-79DFE7DDEBAF}"/>
          </ac:spMkLst>
        </pc:spChg>
        <pc:spChg chg="mod">
          <ac:chgData name="Noritsuna Imamura" userId="5b2da16fa1785921" providerId="LiveId" clId="{B234F951-88B8-4ADE-9F02-5A5DD565217E}" dt="2024-11-12T17:39:45.953" v="1325" actId="20577"/>
          <ac:spMkLst>
            <pc:docMk/>
            <pc:sldMk cId="2368044935" sldId="4528"/>
            <ac:spMk id="3" creationId="{8A24B6BF-0201-ACDF-FC20-DC8AA0858FE9}"/>
          </ac:spMkLst>
        </pc:spChg>
        <pc:picChg chg="add mod">
          <ac:chgData name="Noritsuna Imamura" userId="5b2da16fa1785921" providerId="LiveId" clId="{B234F951-88B8-4ADE-9F02-5A5DD565217E}" dt="2024-11-12T01:28:40.520" v="227" actId="1076"/>
          <ac:picMkLst>
            <pc:docMk/>
            <pc:sldMk cId="2368044935" sldId="4528"/>
            <ac:picMk id="4" creationId="{B41F789A-1601-CC89-7B89-549FDE829583}"/>
          </ac:picMkLst>
        </pc:picChg>
        <pc:picChg chg="add mod">
          <ac:chgData name="Noritsuna Imamura" userId="5b2da16fa1785921" providerId="LiveId" clId="{B234F951-88B8-4ADE-9F02-5A5DD565217E}" dt="2024-11-12T01:29:24.488" v="302" actId="1076"/>
          <ac:picMkLst>
            <pc:docMk/>
            <pc:sldMk cId="2368044935" sldId="4528"/>
            <ac:picMk id="5" creationId="{99C91FF2-C2EF-03EA-B8C0-C45260D5C1A7}"/>
          </ac:picMkLst>
        </pc:picChg>
      </pc:sldChg>
      <pc:sldChg chg="addSp delSp modSp new del mod">
        <pc:chgData name="Noritsuna Imamura" userId="5b2da16fa1785921" providerId="LiveId" clId="{B234F951-88B8-4ADE-9F02-5A5DD565217E}" dt="2024-11-12T17:20:10.719" v="704" actId="47"/>
        <pc:sldMkLst>
          <pc:docMk/>
          <pc:sldMk cId="1241957522" sldId="4529"/>
        </pc:sldMkLst>
      </pc:sldChg>
      <pc:sldChg chg="addSp delSp modSp new mod">
        <pc:chgData name="Noritsuna Imamura" userId="5b2da16fa1785921" providerId="LiveId" clId="{B234F951-88B8-4ADE-9F02-5A5DD565217E}" dt="2024-11-12T18:00:12.503" v="2002" actId="403"/>
        <pc:sldMkLst>
          <pc:docMk/>
          <pc:sldMk cId="2081605517" sldId="4530"/>
        </pc:sldMkLst>
        <pc:spChg chg="mod">
          <ac:chgData name="Noritsuna Imamura" userId="5b2da16fa1785921" providerId="LiveId" clId="{B234F951-88B8-4ADE-9F02-5A5DD565217E}" dt="2024-11-12T01:30:17.093" v="344" actId="20577"/>
          <ac:spMkLst>
            <pc:docMk/>
            <pc:sldMk cId="2081605517" sldId="4530"/>
            <ac:spMk id="2" creationId="{CF7C27BB-A757-450A-EF03-87D96BF1F855}"/>
          </ac:spMkLst>
        </pc:spChg>
        <pc:spChg chg="mod">
          <ac:chgData name="Noritsuna Imamura" userId="5b2da16fa1785921" providerId="LiveId" clId="{B234F951-88B8-4ADE-9F02-5A5DD565217E}" dt="2024-11-12T18:00:12.503" v="2002" actId="403"/>
          <ac:spMkLst>
            <pc:docMk/>
            <pc:sldMk cId="2081605517" sldId="4530"/>
            <ac:spMk id="3" creationId="{0F899955-69F8-EC59-FB31-13640C276195}"/>
          </ac:spMkLst>
        </pc:spChg>
        <pc:picChg chg="add mod">
          <ac:chgData name="Noritsuna Imamura" userId="5b2da16fa1785921" providerId="LiveId" clId="{B234F951-88B8-4ADE-9F02-5A5DD565217E}" dt="2024-11-12T01:30:46.308" v="351" actId="1076"/>
          <ac:picMkLst>
            <pc:docMk/>
            <pc:sldMk cId="2081605517" sldId="4530"/>
            <ac:picMk id="5" creationId="{F7E7A3FC-8F66-75A5-599B-BA57A7F5A64B}"/>
          </ac:picMkLst>
        </pc:picChg>
        <pc:picChg chg="add mod">
          <ac:chgData name="Noritsuna Imamura" userId="5b2da16fa1785921" providerId="LiveId" clId="{B234F951-88B8-4ADE-9F02-5A5DD565217E}" dt="2024-11-12T01:30:47.373" v="352" actId="1076"/>
          <ac:picMkLst>
            <pc:docMk/>
            <pc:sldMk cId="2081605517" sldId="4530"/>
            <ac:picMk id="6" creationId="{B3464414-2B54-5731-C2FB-0FFE38BB3BCF}"/>
          </ac:picMkLst>
        </pc:picChg>
      </pc:sldChg>
      <pc:sldChg chg="modSp new del mod ord">
        <pc:chgData name="Noritsuna Imamura" userId="5b2da16fa1785921" providerId="LiveId" clId="{B234F951-88B8-4ADE-9F02-5A5DD565217E}" dt="2024-11-12T18:36:03.515" v="2121" actId="47"/>
        <pc:sldMkLst>
          <pc:docMk/>
          <pc:sldMk cId="526807235" sldId="4531"/>
        </pc:sldMkLst>
      </pc:sldChg>
      <pc:sldChg chg="addSp modSp new del mod ord">
        <pc:chgData name="Noritsuna Imamura" userId="5b2da16fa1785921" providerId="LiveId" clId="{B234F951-88B8-4ADE-9F02-5A5DD565217E}" dt="2024-11-12T17:51:17.741" v="1640" actId="47"/>
        <pc:sldMkLst>
          <pc:docMk/>
          <pc:sldMk cId="3070063503" sldId="4532"/>
        </pc:sldMkLst>
      </pc:sldChg>
      <pc:sldChg chg="addSp modSp new add del mod ord setBg">
        <pc:chgData name="Noritsuna Imamura" userId="5b2da16fa1785921" providerId="LiveId" clId="{B234F951-88B8-4ADE-9F02-5A5DD565217E}" dt="2024-11-12T18:37:35.357" v="2202" actId="20577"/>
        <pc:sldMkLst>
          <pc:docMk/>
          <pc:sldMk cId="2835567474" sldId="4533"/>
        </pc:sldMkLst>
      </pc:sldChg>
      <pc:sldChg chg="addSp modSp new mod ord setBg">
        <pc:chgData name="Noritsuna Imamura" userId="5b2da16fa1785921" providerId="LiveId" clId="{B234F951-88B8-4ADE-9F02-5A5DD565217E}" dt="2024-11-12T17:54:17.569" v="1874" actId="20577"/>
        <pc:sldMkLst>
          <pc:docMk/>
          <pc:sldMk cId="1718001353" sldId="4534"/>
        </pc:sldMkLst>
        <pc:spChg chg="mod">
          <ac:chgData name="Noritsuna Imamura" userId="5b2da16fa1785921" providerId="LiveId" clId="{B234F951-88B8-4ADE-9F02-5A5DD565217E}" dt="2024-11-12T17:53:26.408" v="1814" actId="26606"/>
          <ac:spMkLst>
            <pc:docMk/>
            <pc:sldMk cId="1718001353" sldId="4534"/>
            <ac:spMk id="2" creationId="{04DE93A9-384B-1D98-9351-343714089F90}"/>
          </ac:spMkLst>
        </pc:spChg>
        <pc:spChg chg="mod">
          <ac:chgData name="Noritsuna Imamura" userId="5b2da16fa1785921" providerId="LiveId" clId="{B234F951-88B8-4ADE-9F02-5A5DD565217E}" dt="2024-11-12T17:54:17.569" v="1874" actId="20577"/>
          <ac:spMkLst>
            <pc:docMk/>
            <pc:sldMk cId="1718001353" sldId="4534"/>
            <ac:spMk id="3" creationId="{B753852F-0A7A-6936-D4E1-82C210A518E5}"/>
          </ac:spMkLst>
        </pc:spChg>
        <pc:spChg chg="add">
          <ac:chgData name="Noritsuna Imamura" userId="5b2da16fa1785921" providerId="LiveId" clId="{B234F951-88B8-4ADE-9F02-5A5DD565217E}" dt="2024-11-12T17:53:26.408" v="1814" actId="26606"/>
          <ac:spMkLst>
            <pc:docMk/>
            <pc:sldMk cId="1718001353" sldId="4534"/>
            <ac:spMk id="10" creationId="{EFE6CFD5-509D-42EE-82A6-1E376C36505C}"/>
          </ac:spMkLst>
        </pc:spChg>
        <pc:spChg chg="add">
          <ac:chgData name="Noritsuna Imamura" userId="5b2da16fa1785921" providerId="LiveId" clId="{B234F951-88B8-4ADE-9F02-5A5DD565217E}" dt="2024-11-12T17:53:26.408" v="1814" actId="26606"/>
          <ac:spMkLst>
            <pc:docMk/>
            <pc:sldMk cId="1718001353" sldId="4534"/>
            <ac:spMk id="12" creationId="{70A48D59-8581-41F7-B529-F4617FE07A9A}"/>
          </ac:spMkLst>
        </pc:spChg>
        <pc:picChg chg="add mod ord">
          <ac:chgData name="Noritsuna Imamura" userId="5b2da16fa1785921" providerId="LiveId" clId="{B234F951-88B8-4ADE-9F02-5A5DD565217E}" dt="2024-11-12T17:53:26.408" v="1814" actId="26606"/>
          <ac:picMkLst>
            <pc:docMk/>
            <pc:sldMk cId="1718001353" sldId="4534"/>
            <ac:picMk id="4" creationId="{EF93321A-AE5A-08C8-196A-BC574000DD38}"/>
          </ac:picMkLst>
        </pc:picChg>
        <pc:picChg chg="add mod ord">
          <ac:chgData name="Noritsuna Imamura" userId="5b2da16fa1785921" providerId="LiveId" clId="{B234F951-88B8-4ADE-9F02-5A5DD565217E}" dt="2024-11-12T17:53:26.408" v="1814" actId="26606"/>
          <ac:picMkLst>
            <pc:docMk/>
            <pc:sldMk cId="1718001353" sldId="4534"/>
            <ac:picMk id="5" creationId="{D084A848-C2FA-A440-AAA8-7ABB39EBC5EC}"/>
          </ac:picMkLst>
        </pc:picChg>
        <pc:cxnChg chg="add">
          <ac:chgData name="Noritsuna Imamura" userId="5b2da16fa1785921" providerId="LiveId" clId="{B234F951-88B8-4ADE-9F02-5A5DD565217E}" dt="2024-11-12T17:53:26.408" v="1814" actId="26606"/>
          <ac:cxnSpMkLst>
            <pc:docMk/>
            <pc:sldMk cId="1718001353" sldId="4534"/>
            <ac:cxnSpMk id="14" creationId="{967F2066-0253-4771-A5F6-68111E1FE832}"/>
          </ac:cxnSpMkLst>
        </pc:cxnChg>
      </pc:sldChg>
      <pc:sldChg chg="new">
        <pc:chgData name="Noritsuna Imamura" userId="5b2da16fa1785921" providerId="LiveId" clId="{B234F951-88B8-4ADE-9F02-5A5DD565217E}" dt="2024-11-12T01:32:02.862" v="398" actId="680"/>
        <pc:sldMkLst>
          <pc:docMk/>
          <pc:sldMk cId="141193772" sldId="4535"/>
        </pc:sldMkLst>
      </pc:sldChg>
      <pc:sldChg chg="new">
        <pc:chgData name="Noritsuna Imamura" userId="5b2da16fa1785921" providerId="LiveId" clId="{B234F951-88B8-4ADE-9F02-5A5DD565217E}" dt="2024-11-12T01:32:02.962" v="399" actId="680"/>
        <pc:sldMkLst>
          <pc:docMk/>
          <pc:sldMk cId="1769466167" sldId="4536"/>
        </pc:sldMkLst>
      </pc:sldChg>
      <pc:sldChg chg="addSp modSp add del">
        <pc:chgData name="Noritsuna Imamura" userId="5b2da16fa1785921" providerId="LiveId" clId="{B234F951-88B8-4ADE-9F02-5A5DD565217E}" dt="2024-11-12T18:49:47.442" v="2302" actId="47"/>
        <pc:sldMkLst>
          <pc:docMk/>
          <pc:sldMk cId="947499338" sldId="4537"/>
        </pc:sldMkLst>
      </pc:sldChg>
      <pc:sldChg chg="delSp add del setBg delDesignElem">
        <pc:chgData name="Noritsuna Imamura" userId="5b2da16fa1785921" providerId="LiveId" clId="{B234F951-88B8-4ADE-9F02-5A5DD565217E}" dt="2024-11-12T18:51:22.969" v="2319" actId="47"/>
        <pc:sldMkLst>
          <pc:docMk/>
          <pc:sldMk cId="4155956670" sldId="4538"/>
        </pc:sldMkLst>
      </pc:sldChg>
      <pc:sldChg chg="addSp delSp modSp add mod setBg delDesignElem">
        <pc:chgData name="Noritsuna Imamura" userId="5b2da16fa1785921" providerId="LiveId" clId="{B234F951-88B8-4ADE-9F02-5A5DD565217E}" dt="2024-11-12T18:53:32.456" v="2349" actId="403"/>
        <pc:sldMkLst>
          <pc:docMk/>
          <pc:sldMk cId="3754698392" sldId="4539"/>
        </pc:sldMkLst>
      </pc:sldChg>
      <pc:sldChg chg="delSp modSp add del mod setBg delDesignElem">
        <pc:chgData name="Noritsuna Imamura" userId="5b2da16fa1785921" providerId="LiveId" clId="{B234F951-88B8-4ADE-9F02-5A5DD565217E}" dt="2024-11-12T18:51:32.021" v="2320" actId="47"/>
        <pc:sldMkLst>
          <pc:docMk/>
          <pc:sldMk cId="1910379720" sldId="4540"/>
        </pc:sldMkLst>
      </pc:sldChg>
      <pc:sldChg chg="delSp add del ord setBg delDesignElem">
        <pc:chgData name="Noritsuna Imamura" userId="5b2da16fa1785921" providerId="LiveId" clId="{B234F951-88B8-4ADE-9F02-5A5DD565217E}" dt="2024-11-12T18:34:06.806" v="2089" actId="47"/>
        <pc:sldMkLst>
          <pc:docMk/>
          <pc:sldMk cId="3427352914" sldId="4541"/>
        </pc:sldMkLst>
      </pc:sldChg>
      <pc:sldChg chg="modSp mod ord">
        <pc:chgData name="Noritsuna Imamura" userId="5b2da16fa1785921" providerId="LiveId" clId="{B234F951-88B8-4ADE-9F02-5A5DD565217E}" dt="2024-11-12T18:44:56.420" v="2293" actId="20577"/>
        <pc:sldMkLst>
          <pc:docMk/>
          <pc:sldMk cId="1458786743" sldId="4544"/>
        </pc:sldMkLst>
      </pc:sldChg>
      <pc:sldChg chg="add del">
        <pc:chgData name="Noritsuna Imamura" userId="5b2da16fa1785921" providerId="LiveId" clId="{B234F951-88B8-4ADE-9F02-5A5DD565217E}" dt="2024-11-12T18:36:28" v="2129" actId="47"/>
        <pc:sldMkLst>
          <pc:docMk/>
          <pc:sldMk cId="4001719557" sldId="4546"/>
        </pc:sldMkLst>
      </pc:sldChg>
      <pc:sldChg chg="del">
        <pc:chgData name="Noritsuna Imamura" userId="5b2da16fa1785921" providerId="LiveId" clId="{B234F951-88B8-4ADE-9F02-5A5DD565217E}" dt="2024-11-12T17:36:57.258" v="1256" actId="47"/>
        <pc:sldMkLst>
          <pc:docMk/>
          <pc:sldMk cId="3126185230" sldId="4549"/>
        </pc:sldMkLst>
      </pc:sldChg>
      <pc:sldChg chg="del">
        <pc:chgData name="Noritsuna Imamura" userId="5b2da16fa1785921" providerId="LiveId" clId="{B234F951-88B8-4ADE-9F02-5A5DD565217E}" dt="2024-11-12T17:39:19.769" v="1310" actId="47"/>
        <pc:sldMkLst>
          <pc:docMk/>
          <pc:sldMk cId="495295263" sldId="4550"/>
        </pc:sldMkLst>
      </pc:sldChg>
      <pc:sldChg chg="modSp del mod">
        <pc:chgData name="Noritsuna Imamura" userId="5b2da16fa1785921" providerId="LiveId" clId="{B234F951-88B8-4ADE-9F02-5A5DD565217E}" dt="2024-11-12T17:14:58.168" v="665" actId="47"/>
        <pc:sldMkLst>
          <pc:docMk/>
          <pc:sldMk cId="3586619319" sldId="4551"/>
        </pc:sldMkLst>
      </pc:sldChg>
      <pc:sldChg chg="addSp delSp modSp mod setBg">
        <pc:chgData name="Noritsuna Imamura" userId="5b2da16fa1785921" providerId="LiveId" clId="{B234F951-88B8-4ADE-9F02-5A5DD565217E}" dt="2024-11-12T17:27:50.280" v="984" actId="20577"/>
        <pc:sldMkLst>
          <pc:docMk/>
          <pc:sldMk cId="2988580093" sldId="4552"/>
        </pc:sldMkLst>
        <pc:spChg chg="mod">
          <ac:chgData name="Noritsuna Imamura" userId="5b2da16fa1785921" providerId="LiveId" clId="{B234F951-88B8-4ADE-9F02-5A5DD565217E}" dt="2024-11-12T17:14:17.836" v="658" actId="20577"/>
          <ac:spMkLst>
            <pc:docMk/>
            <pc:sldMk cId="2988580093" sldId="4552"/>
            <ac:spMk id="2" creationId="{E5DBD0B8-808E-5902-8E91-236B09442FD7}"/>
          </ac:spMkLst>
        </pc:spChg>
        <pc:spChg chg="mod">
          <ac:chgData name="Noritsuna Imamura" userId="5b2da16fa1785921" providerId="LiveId" clId="{B234F951-88B8-4ADE-9F02-5A5DD565217E}" dt="2024-11-12T17:27:50.280" v="984" actId="20577"/>
          <ac:spMkLst>
            <pc:docMk/>
            <pc:sldMk cId="2988580093" sldId="4552"/>
            <ac:spMk id="3" creationId="{0F31AD45-DD90-87E9-1216-E2A9343CBC25}"/>
          </ac:spMkLst>
        </pc:spChg>
        <pc:spChg chg="mod">
          <ac:chgData name="Noritsuna Imamura" userId="5b2da16fa1785921" providerId="LiveId" clId="{B234F951-88B8-4ADE-9F02-5A5DD565217E}" dt="2024-11-12T17:08:47.494" v="436"/>
          <ac:spMkLst>
            <pc:docMk/>
            <pc:sldMk cId="2988580093" sldId="4552"/>
            <ac:spMk id="7" creationId="{9D081291-2833-2BF0-46C6-C345106E583E}"/>
          </ac:spMkLst>
        </pc:spChg>
        <pc:spChg chg="mod">
          <ac:chgData name="Noritsuna Imamura" userId="5b2da16fa1785921" providerId="LiveId" clId="{B234F951-88B8-4ADE-9F02-5A5DD565217E}" dt="2024-11-12T17:08:47.494" v="436"/>
          <ac:spMkLst>
            <pc:docMk/>
            <pc:sldMk cId="2988580093" sldId="4552"/>
            <ac:spMk id="8" creationId="{06AE7E6E-8418-A58F-E536-CF6FC0D078D1}"/>
          </ac:spMkLst>
        </pc:spChg>
        <pc:spChg chg="add">
          <ac:chgData name="Noritsuna Imamura" userId="5b2da16fa1785921" providerId="LiveId" clId="{B234F951-88B8-4ADE-9F02-5A5DD565217E}" dt="2024-11-12T17:10:58.267" v="514" actId="26606"/>
          <ac:spMkLst>
            <pc:docMk/>
            <pc:sldMk cId="2988580093" sldId="4552"/>
            <ac:spMk id="13" creationId="{058A14AF-9FB5-4CC7-BA35-E8E85D3EDF0E}"/>
          </ac:spMkLst>
        </pc:spChg>
        <pc:spChg chg="add">
          <ac:chgData name="Noritsuna Imamura" userId="5b2da16fa1785921" providerId="LiveId" clId="{B234F951-88B8-4ADE-9F02-5A5DD565217E}" dt="2024-11-12T17:10:58.267" v="514" actId="26606"/>
          <ac:spMkLst>
            <pc:docMk/>
            <pc:sldMk cId="2988580093" sldId="4552"/>
            <ac:spMk id="15" creationId="{3A9A4357-BD1D-4622-A4FE-766E6AB8DE84}"/>
          </ac:spMkLst>
        </pc:spChg>
        <pc:spChg chg="add">
          <ac:chgData name="Noritsuna Imamura" userId="5b2da16fa1785921" providerId="LiveId" clId="{B234F951-88B8-4ADE-9F02-5A5DD565217E}" dt="2024-11-12T17:10:58.267" v="514" actId="26606"/>
          <ac:spMkLst>
            <pc:docMk/>
            <pc:sldMk cId="2988580093" sldId="4552"/>
            <ac:spMk id="17" creationId="{E659831F-0D9A-4C63-9EBB-8435B85A440F}"/>
          </ac:spMkLst>
        </pc:spChg>
        <pc:spChg chg="add">
          <ac:chgData name="Noritsuna Imamura" userId="5b2da16fa1785921" providerId="LiveId" clId="{B234F951-88B8-4ADE-9F02-5A5DD565217E}" dt="2024-11-12T17:10:58.267" v="514" actId="26606"/>
          <ac:spMkLst>
            <pc:docMk/>
            <pc:sldMk cId="2988580093" sldId="4552"/>
            <ac:spMk id="19" creationId="{E6995CE5-F890-4ABA-82A2-26507CE8D2A3}"/>
          </ac:spMkLst>
        </pc:spChg>
        <pc:grpChg chg="add mod">
          <ac:chgData name="Noritsuna Imamura" userId="5b2da16fa1785921" providerId="LiveId" clId="{B234F951-88B8-4ADE-9F02-5A5DD565217E}" dt="2024-11-12T17:10:58.267" v="514" actId="26606"/>
          <ac:grpSpMkLst>
            <pc:docMk/>
            <pc:sldMk cId="2988580093" sldId="4552"/>
            <ac:grpSpMk id="5" creationId="{3B78BDE9-9344-BEE8-6B32-84E32A6DCF41}"/>
          </ac:grpSpMkLst>
        </pc:grpChg>
        <pc:picChg chg="mod">
          <ac:chgData name="Noritsuna Imamura" userId="5b2da16fa1785921" providerId="LiveId" clId="{B234F951-88B8-4ADE-9F02-5A5DD565217E}" dt="2024-11-12T17:08:47.494" v="436"/>
          <ac:picMkLst>
            <pc:docMk/>
            <pc:sldMk cId="2988580093" sldId="4552"/>
            <ac:picMk id="6" creationId="{81EABFA3-051E-C378-8E5C-5B7BAFF35B58}"/>
          </ac:picMkLst>
        </pc:picChg>
      </pc:sldChg>
      <pc:sldChg chg="del">
        <pc:chgData name="Noritsuna Imamura" userId="5b2da16fa1785921" providerId="LiveId" clId="{B234F951-88B8-4ADE-9F02-5A5DD565217E}" dt="2024-11-12T18:36:11.113" v="2122" actId="47"/>
        <pc:sldMkLst>
          <pc:docMk/>
          <pc:sldMk cId="4112259144" sldId="4554"/>
        </pc:sldMkLst>
      </pc:sldChg>
      <pc:sldChg chg="addSp modSp add del mod">
        <pc:chgData name="Noritsuna Imamura" userId="5b2da16fa1785921" providerId="LiveId" clId="{B234F951-88B8-4ADE-9F02-5A5DD565217E}" dt="2024-11-12T17:12:19.470" v="630" actId="47"/>
        <pc:sldMkLst>
          <pc:docMk/>
          <pc:sldMk cId="138377251" sldId="4555"/>
        </pc:sldMkLst>
      </pc:sldChg>
      <pc:sldChg chg="addSp delSp modSp new mod setBg">
        <pc:chgData name="Noritsuna Imamura" userId="5b2da16fa1785921" providerId="LiveId" clId="{B234F951-88B8-4ADE-9F02-5A5DD565217E}" dt="2024-11-12T17:34:31.929" v="1120" actId="403"/>
        <pc:sldMkLst>
          <pc:docMk/>
          <pc:sldMk cId="2042674501" sldId="4556"/>
        </pc:sldMkLst>
        <pc:spChg chg="mod">
          <ac:chgData name="Noritsuna Imamura" userId="5b2da16fa1785921" providerId="LiveId" clId="{B234F951-88B8-4ADE-9F02-5A5DD565217E}" dt="2024-11-12T17:32:59.050" v="1054" actId="26606"/>
          <ac:spMkLst>
            <pc:docMk/>
            <pc:sldMk cId="2042674501" sldId="4556"/>
            <ac:spMk id="2" creationId="{B79E3243-8BF6-7AAF-8A14-BC584E5B9191}"/>
          </ac:spMkLst>
        </pc:spChg>
        <pc:spChg chg="add mod ord">
          <ac:chgData name="Noritsuna Imamura" userId="5b2da16fa1785921" providerId="LiveId" clId="{B234F951-88B8-4ADE-9F02-5A5DD565217E}" dt="2024-11-12T17:34:31.929" v="1120" actId="403"/>
          <ac:spMkLst>
            <pc:docMk/>
            <pc:sldMk cId="2042674501" sldId="4556"/>
            <ac:spMk id="4" creationId="{A17A2F51-6617-3673-9B58-75BC7ABDF79C}"/>
          </ac:spMkLst>
        </pc:spChg>
        <pc:spChg chg="add">
          <ac:chgData name="Noritsuna Imamura" userId="5b2da16fa1785921" providerId="LiveId" clId="{B234F951-88B8-4ADE-9F02-5A5DD565217E}" dt="2024-11-12T17:32:59.050" v="1054" actId="26606"/>
          <ac:spMkLst>
            <pc:docMk/>
            <pc:sldMk cId="2042674501" sldId="4556"/>
            <ac:spMk id="1066" creationId="{B97D942E-09EF-4107-98F4-74DB7F72D5EA}"/>
          </ac:spMkLst>
        </pc:spChg>
        <pc:spChg chg="add">
          <ac:chgData name="Noritsuna Imamura" userId="5b2da16fa1785921" providerId="LiveId" clId="{B234F951-88B8-4ADE-9F02-5A5DD565217E}" dt="2024-11-12T17:32:59.050" v="1054" actId="26606"/>
          <ac:spMkLst>
            <pc:docMk/>
            <pc:sldMk cId="2042674501" sldId="4556"/>
            <ac:spMk id="1067" creationId="{95C8260E-968F-44E8-A823-ABB431311926}"/>
          </ac:spMkLst>
        </pc:spChg>
        <pc:spChg chg="add">
          <ac:chgData name="Noritsuna Imamura" userId="5b2da16fa1785921" providerId="LiveId" clId="{B234F951-88B8-4ADE-9F02-5A5DD565217E}" dt="2024-11-12T17:32:59.050" v="1054" actId="26606"/>
          <ac:spMkLst>
            <pc:docMk/>
            <pc:sldMk cId="2042674501" sldId="4556"/>
            <ac:spMk id="1068" creationId="{2C1BBA94-3F40-40AA-8BB9-E69E25E537C1}"/>
          </ac:spMkLst>
        </pc:spChg>
        <pc:spChg chg="add">
          <ac:chgData name="Noritsuna Imamura" userId="5b2da16fa1785921" providerId="LiveId" clId="{B234F951-88B8-4ADE-9F02-5A5DD565217E}" dt="2024-11-12T17:32:59.050" v="1054" actId="26606"/>
          <ac:spMkLst>
            <pc:docMk/>
            <pc:sldMk cId="2042674501" sldId="4556"/>
            <ac:spMk id="1069" creationId="{FE43805F-24A6-46A4-B19B-54F28347355C}"/>
          </ac:spMkLst>
        </pc:spChg>
        <pc:picChg chg="add mod ord">
          <ac:chgData name="Noritsuna Imamura" userId="5b2da16fa1785921" providerId="LiveId" clId="{B234F951-88B8-4ADE-9F02-5A5DD565217E}" dt="2024-11-12T17:32:59.050" v="1054" actId="26606"/>
          <ac:picMkLst>
            <pc:docMk/>
            <pc:sldMk cId="2042674501" sldId="4556"/>
            <ac:picMk id="1032" creationId="{35622BB8-4CB1-FC71-F604-D5794655B2FF}"/>
          </ac:picMkLst>
        </pc:picChg>
        <pc:picChg chg="add mod">
          <ac:chgData name="Noritsuna Imamura" userId="5b2da16fa1785921" providerId="LiveId" clId="{B234F951-88B8-4ADE-9F02-5A5DD565217E}" dt="2024-11-12T17:32:59.050" v="1054" actId="26606"/>
          <ac:picMkLst>
            <pc:docMk/>
            <pc:sldMk cId="2042674501" sldId="4556"/>
            <ac:picMk id="1034" creationId="{4B6420A3-6E71-46B7-A328-7E3D4F2647C5}"/>
          </ac:picMkLst>
        </pc:picChg>
        <pc:picChg chg="add mod ord">
          <ac:chgData name="Noritsuna Imamura" userId="5b2da16fa1785921" providerId="LiveId" clId="{B234F951-88B8-4ADE-9F02-5A5DD565217E}" dt="2024-11-12T17:32:59.050" v="1054" actId="26606"/>
          <ac:picMkLst>
            <pc:docMk/>
            <pc:sldMk cId="2042674501" sldId="4556"/>
            <ac:picMk id="1036" creationId="{97BB4C96-ABA5-351C-08F6-02D37B7A0DE3}"/>
          </ac:picMkLst>
        </pc:picChg>
      </pc:sldChg>
      <pc:sldChg chg="addSp delSp modSp new mod setBg">
        <pc:chgData name="Noritsuna Imamura" userId="5b2da16fa1785921" providerId="LiveId" clId="{B234F951-88B8-4ADE-9F02-5A5DD565217E}" dt="2024-11-12T17:36:26.922" v="1212" actId="20577"/>
        <pc:sldMkLst>
          <pc:docMk/>
          <pc:sldMk cId="2475968265" sldId="4557"/>
        </pc:sldMkLst>
      </pc:sldChg>
      <pc:sldChg chg="modSp add mod">
        <pc:chgData name="Noritsuna Imamura" userId="5b2da16fa1785921" providerId="LiveId" clId="{B234F951-88B8-4ADE-9F02-5A5DD565217E}" dt="2024-11-12T17:25:53.176" v="938" actId="403"/>
        <pc:sldMkLst>
          <pc:docMk/>
          <pc:sldMk cId="810926" sldId="4558"/>
        </pc:sldMkLst>
        <pc:spChg chg="mod">
          <ac:chgData name="Noritsuna Imamura" userId="5b2da16fa1785921" providerId="LiveId" clId="{B234F951-88B8-4ADE-9F02-5A5DD565217E}" dt="2024-11-12T17:23:31.565" v="780" actId="20577"/>
          <ac:spMkLst>
            <pc:docMk/>
            <pc:sldMk cId="810926" sldId="4558"/>
            <ac:spMk id="2" creationId="{284777FE-FD1F-FA3C-F4FA-2513CFE0453D}"/>
          </ac:spMkLst>
        </pc:spChg>
        <pc:spChg chg="mod">
          <ac:chgData name="Noritsuna Imamura" userId="5b2da16fa1785921" providerId="LiveId" clId="{B234F951-88B8-4ADE-9F02-5A5DD565217E}" dt="2024-11-12T17:25:53.176" v="938" actId="403"/>
          <ac:spMkLst>
            <pc:docMk/>
            <pc:sldMk cId="810926" sldId="4558"/>
            <ac:spMk id="3" creationId="{D9F8EB77-C322-CA1A-F341-11EA26D869D6}"/>
          </ac:spMkLst>
        </pc:spChg>
      </pc:sldChg>
      <pc:sldChg chg="addSp modSp add mod ord setBg">
        <pc:chgData name="Noritsuna Imamura" userId="5b2da16fa1785921" providerId="LiveId" clId="{B234F951-88B8-4ADE-9F02-5A5DD565217E}" dt="2024-11-12T18:42:04.673" v="2271" actId="14"/>
        <pc:sldMkLst>
          <pc:docMk/>
          <pc:sldMk cId="2079314453" sldId="4559"/>
        </pc:sldMkLst>
      </pc:sldChg>
      <pc:sldChg chg="add del setBg">
        <pc:chgData name="Noritsuna Imamura" userId="5b2da16fa1785921" providerId="LiveId" clId="{B234F951-88B8-4ADE-9F02-5A5DD565217E}" dt="2024-11-12T17:19:55.856" v="696" actId="47"/>
        <pc:sldMkLst>
          <pc:docMk/>
          <pc:sldMk cId="2877490270" sldId="4559"/>
        </pc:sldMkLst>
      </pc:sldChg>
      <pc:sldChg chg="addSp modSp add del mod setBg">
        <pc:chgData name="Noritsuna Imamura" userId="5b2da16fa1785921" providerId="LiveId" clId="{B234F951-88B8-4ADE-9F02-5A5DD565217E}" dt="2024-11-12T17:26:31.717" v="941" actId="47"/>
        <pc:sldMkLst>
          <pc:docMk/>
          <pc:sldMk cId="1846781738" sldId="4560"/>
        </pc:sldMkLst>
      </pc:sldChg>
      <pc:sldChg chg="add modAnim">
        <pc:chgData name="Noritsuna Imamura" userId="5b2da16fa1785921" providerId="LiveId" clId="{B234F951-88B8-4ADE-9F02-5A5DD565217E}" dt="2024-11-12T18:35:01.328" v="2116"/>
        <pc:sldMkLst>
          <pc:docMk/>
          <pc:sldMk cId="2187469544" sldId="4560"/>
        </pc:sldMkLst>
      </pc:sldChg>
      <pc:sldChg chg="addSp delSp modSp add mod setBg delDesignElem">
        <pc:chgData name="Noritsuna Imamura" userId="5b2da16fa1785921" providerId="LiveId" clId="{B234F951-88B8-4ADE-9F02-5A5DD565217E}" dt="2024-11-12T18:33:00.962" v="2063" actId="26606"/>
        <pc:sldMkLst>
          <pc:docMk/>
          <pc:sldMk cId="57423439" sldId="4561"/>
        </pc:sldMkLst>
      </pc:sldChg>
      <pc:sldChg chg="addSp delSp modSp new mod setBg">
        <pc:chgData name="Noritsuna Imamura" userId="5b2da16fa1785921" providerId="LiveId" clId="{B234F951-88B8-4ADE-9F02-5A5DD565217E}" dt="2024-11-12T19:16:04.419" v="2536" actId="403"/>
        <pc:sldMkLst>
          <pc:docMk/>
          <pc:sldMk cId="3537041651" sldId="4562"/>
        </pc:sldMkLst>
      </pc:sldChg>
      <pc:sldChg chg="addSp delSp modSp new mod setBg">
        <pc:chgData name="Noritsuna Imamura" userId="5b2da16fa1785921" providerId="LiveId" clId="{B234F951-88B8-4ADE-9F02-5A5DD565217E}" dt="2024-11-12T18:51:14.399" v="2318" actId="26606"/>
        <pc:sldMkLst>
          <pc:docMk/>
          <pc:sldMk cId="3949136007" sldId="4563"/>
        </pc:sldMkLst>
      </pc:sldChg>
      <pc:sldChg chg="addSp delSp modSp new mod setBg">
        <pc:chgData name="Noritsuna Imamura" userId="5b2da16fa1785921" providerId="LiveId" clId="{B234F951-88B8-4ADE-9F02-5A5DD565217E}" dt="2024-11-12T18:50:53.980" v="2317" actId="26606"/>
        <pc:sldMkLst>
          <pc:docMk/>
          <pc:sldMk cId="1613360932" sldId="4564"/>
        </pc:sldMkLst>
      </pc:sldChg>
      <pc:sldChg chg="addSp delSp modSp add del mod">
        <pc:chgData name="Noritsuna Imamura" userId="5b2da16fa1785921" providerId="LiveId" clId="{B234F951-88B8-4ADE-9F02-5A5DD565217E}" dt="2024-11-12T18:53:37.171" v="2350" actId="47"/>
        <pc:sldMkLst>
          <pc:docMk/>
          <pc:sldMk cId="180231970" sldId="4565"/>
        </pc:sldMkLst>
      </pc:sldChg>
      <pc:sldChg chg="delSp add setBg delDesignElem">
        <pc:chgData name="Noritsuna Imamura" userId="5b2da16fa1785921" providerId="LiveId" clId="{B234F951-88B8-4ADE-9F02-5A5DD565217E}" dt="2024-11-13T00:19:52.736" v="2538"/>
        <pc:sldMkLst>
          <pc:docMk/>
          <pc:sldMk cId="3028097871" sldId="4565"/>
        </pc:sldMkLst>
      </pc:sldChg>
      <pc:sldMasterChg chg="delSldLayout">
        <pc:chgData name="Noritsuna Imamura" userId="5b2da16fa1785921" providerId="LiveId" clId="{B234F951-88B8-4ADE-9F02-5A5DD565217E}" dt="2024-11-12T01:19:53.317" v="187" actId="47"/>
        <pc:sldMasterMkLst>
          <pc:docMk/>
          <pc:sldMasterMk cId="887606969" sldId="2147483648"/>
        </pc:sldMasterMkLst>
        <pc:sldLayoutChg chg="del">
          <pc:chgData name="Noritsuna Imamura" userId="5b2da16fa1785921" providerId="LiveId" clId="{B234F951-88B8-4ADE-9F02-5A5DD565217E}" dt="2024-11-12T01:19:53.317" v="187" actId="47"/>
          <pc:sldLayoutMkLst>
            <pc:docMk/>
            <pc:sldMasterMk cId="887606969" sldId="2147483648"/>
            <pc:sldLayoutMk cId="1115154670" sldId="2147483662"/>
          </pc:sldLayoutMkLst>
        </pc:sldLayoutChg>
      </pc:sldMasterChg>
    </pc:docChg>
  </pc:docChgLst>
  <pc:docChgLst>
    <pc:chgData name="Noritsuna Imamura" userId="5b2da16fa1785921" providerId="LiveId" clId="{DD149F4F-B1C3-4B08-B75C-49DA771B796C}"/>
    <pc:docChg chg="modSld">
      <pc:chgData name="Noritsuna Imamura" userId="5b2da16fa1785921" providerId="LiveId" clId="{DD149F4F-B1C3-4B08-B75C-49DA771B796C}" dt="2024-07-31T12:33:28.853" v="3" actId="207"/>
      <pc:docMkLst>
        <pc:docMk/>
      </pc:docMkLst>
    </pc:docChg>
  </pc:docChgLst>
  <pc:docChgLst>
    <pc:chgData name="Noritsuna Imamura" userId="5b2da16fa1785921" providerId="LiveId" clId="{967AE704-C987-9E43-BD35-ADE61EC94973}"/>
    <pc:docChg chg="undo redo custSel addSld delSld modSld sldOrd">
      <pc:chgData name="Noritsuna Imamura" userId="5b2da16fa1785921" providerId="LiveId" clId="{967AE704-C987-9E43-BD35-ADE61EC94973}" dt="2024-12-28T04:55:06.758" v="1141" actId="403"/>
      <pc:docMkLst>
        <pc:docMk/>
      </pc:docMkLst>
      <pc:sldChg chg="modSp mod">
        <pc:chgData name="Noritsuna Imamura" userId="5b2da16fa1785921" providerId="LiveId" clId="{967AE704-C987-9E43-BD35-ADE61EC94973}" dt="2024-12-28T04:22:28.943" v="153" actId="14100"/>
        <pc:sldMkLst>
          <pc:docMk/>
          <pc:sldMk cId="457667663" sldId="256"/>
        </pc:sldMkLst>
        <pc:spChg chg="mod">
          <ac:chgData name="Noritsuna Imamura" userId="5b2da16fa1785921" providerId="LiveId" clId="{967AE704-C987-9E43-BD35-ADE61EC94973}" dt="2024-12-28T04:22:28.943" v="153" actId="14100"/>
          <ac:spMkLst>
            <pc:docMk/>
            <pc:sldMk cId="457667663" sldId="256"/>
            <ac:spMk id="2" creationId="{F985B9EF-5891-44BD-296C-D3F4FB4314FA}"/>
          </ac:spMkLst>
        </pc:spChg>
        <pc:spChg chg="mod">
          <ac:chgData name="Noritsuna Imamura" userId="5b2da16fa1785921" providerId="LiveId" clId="{967AE704-C987-9E43-BD35-ADE61EC94973}" dt="2024-12-28T04:22:09.047" v="123" actId="20577"/>
          <ac:spMkLst>
            <pc:docMk/>
            <pc:sldMk cId="457667663" sldId="256"/>
            <ac:spMk id="3" creationId="{65EA143C-6BCF-C6CB-42E7-691F52B0855A}"/>
          </ac:spMkLst>
        </pc:spChg>
      </pc:sldChg>
      <pc:sldChg chg="del">
        <pc:chgData name="Noritsuna Imamura" userId="5b2da16fa1785921" providerId="LiveId" clId="{967AE704-C987-9E43-BD35-ADE61EC94973}" dt="2024-12-28T04:24:20.951" v="174" actId="2696"/>
        <pc:sldMkLst>
          <pc:docMk/>
          <pc:sldMk cId="1542500674" sldId="258"/>
        </pc:sldMkLst>
      </pc:sldChg>
      <pc:sldChg chg="addSp modSp mod ord">
        <pc:chgData name="Noritsuna Imamura" userId="5b2da16fa1785921" providerId="LiveId" clId="{967AE704-C987-9E43-BD35-ADE61EC94973}" dt="2024-12-28T04:50:11.049" v="763" actId="20577"/>
        <pc:sldMkLst>
          <pc:docMk/>
          <pc:sldMk cId="342297171" sldId="260"/>
        </pc:sldMkLst>
        <pc:spChg chg="mod">
          <ac:chgData name="Noritsuna Imamura" userId="5b2da16fa1785921" providerId="LiveId" clId="{967AE704-C987-9E43-BD35-ADE61EC94973}" dt="2024-12-28T04:50:11.049" v="763" actId="20577"/>
          <ac:spMkLst>
            <pc:docMk/>
            <pc:sldMk cId="342297171" sldId="260"/>
            <ac:spMk id="2" creationId="{5BC69766-D1A0-23A8-F7AF-018E4E4C0EEB}"/>
          </ac:spMkLst>
        </pc:spChg>
        <pc:picChg chg="add mod">
          <ac:chgData name="Noritsuna Imamura" userId="5b2da16fa1785921" providerId="LiveId" clId="{967AE704-C987-9E43-BD35-ADE61EC94973}" dt="2024-12-28T04:46:50.645" v="634" actId="1076"/>
          <ac:picMkLst>
            <pc:docMk/>
            <pc:sldMk cId="342297171" sldId="260"/>
            <ac:picMk id="4" creationId="{AB689A2B-1AFB-3E97-EC70-DE9A551965FE}"/>
          </ac:picMkLst>
        </pc:picChg>
        <pc:picChg chg="add mod">
          <ac:chgData name="Noritsuna Imamura" userId="5b2da16fa1785921" providerId="LiveId" clId="{967AE704-C987-9E43-BD35-ADE61EC94973}" dt="2024-12-28T04:49:55.708" v="729" actId="1076"/>
          <ac:picMkLst>
            <pc:docMk/>
            <pc:sldMk cId="342297171" sldId="260"/>
            <ac:picMk id="1026" creationId="{F99313F0-BB29-6A60-4B05-CE531D35904F}"/>
          </ac:picMkLst>
        </pc:picChg>
      </pc:sldChg>
      <pc:sldChg chg="add del">
        <pc:chgData name="Noritsuna Imamura" userId="5b2da16fa1785921" providerId="LiveId" clId="{967AE704-C987-9E43-BD35-ADE61EC94973}" dt="2024-12-28T04:25:10.951" v="211" actId="2696"/>
        <pc:sldMkLst>
          <pc:docMk/>
          <pc:sldMk cId="1655586770" sldId="318"/>
        </pc:sldMkLst>
      </pc:sldChg>
      <pc:sldChg chg="del">
        <pc:chgData name="Noritsuna Imamura" userId="5b2da16fa1785921" providerId="LiveId" clId="{967AE704-C987-9E43-BD35-ADE61EC94973}" dt="2024-12-28T04:23:34.248" v="159" actId="2696"/>
        <pc:sldMkLst>
          <pc:docMk/>
          <pc:sldMk cId="1384968569" sldId="362"/>
        </pc:sldMkLst>
      </pc:sldChg>
      <pc:sldChg chg="add del">
        <pc:chgData name="Noritsuna Imamura" userId="5b2da16fa1785921" providerId="LiveId" clId="{967AE704-C987-9E43-BD35-ADE61EC94973}" dt="2024-12-28T04:25:10.189" v="210" actId="2696"/>
        <pc:sldMkLst>
          <pc:docMk/>
          <pc:sldMk cId="2541329781" sldId="4417"/>
        </pc:sldMkLst>
      </pc:sldChg>
      <pc:sldChg chg="del">
        <pc:chgData name="Noritsuna Imamura" userId="5b2da16fa1785921" providerId="LiveId" clId="{967AE704-C987-9E43-BD35-ADE61EC94973}" dt="2024-12-28T04:22:46.753" v="156" actId="2696"/>
        <pc:sldMkLst>
          <pc:docMk/>
          <pc:sldMk cId="1460072926" sldId="4419"/>
        </pc:sldMkLst>
      </pc:sldChg>
      <pc:sldChg chg="modSp mod">
        <pc:chgData name="Noritsuna Imamura" userId="5b2da16fa1785921" providerId="LiveId" clId="{967AE704-C987-9E43-BD35-ADE61EC94973}" dt="2024-12-28T04:44:00.403" v="572" actId="20577"/>
        <pc:sldMkLst>
          <pc:docMk/>
          <pc:sldMk cId="2144489418" sldId="4422"/>
        </pc:sldMkLst>
        <pc:spChg chg="mod">
          <ac:chgData name="Noritsuna Imamura" userId="5b2da16fa1785921" providerId="LiveId" clId="{967AE704-C987-9E43-BD35-ADE61EC94973}" dt="2024-12-28T04:44:00.403" v="572" actId="20577"/>
          <ac:spMkLst>
            <pc:docMk/>
            <pc:sldMk cId="2144489418" sldId="4422"/>
            <ac:spMk id="3" creationId="{E587390A-87EB-472A-73F1-3E079D3134AD}"/>
          </ac:spMkLst>
        </pc:spChg>
      </pc:sldChg>
      <pc:sldChg chg="del">
        <pc:chgData name="Noritsuna Imamura" userId="5b2da16fa1785921" providerId="LiveId" clId="{967AE704-C987-9E43-BD35-ADE61EC94973}" dt="2024-12-28T04:24:14.612" v="172" actId="2696"/>
        <pc:sldMkLst>
          <pc:docMk/>
          <pc:sldMk cId="4247265328" sldId="4424"/>
        </pc:sldMkLst>
      </pc:sldChg>
      <pc:sldChg chg="del">
        <pc:chgData name="Noritsuna Imamura" userId="5b2da16fa1785921" providerId="LiveId" clId="{967AE704-C987-9E43-BD35-ADE61EC94973}" dt="2024-12-28T04:22:46.751" v="155" actId="2696"/>
        <pc:sldMkLst>
          <pc:docMk/>
          <pc:sldMk cId="37882627" sldId="4425"/>
        </pc:sldMkLst>
      </pc:sldChg>
      <pc:sldChg chg="del">
        <pc:chgData name="Noritsuna Imamura" userId="5b2da16fa1785921" providerId="LiveId" clId="{967AE704-C987-9E43-BD35-ADE61EC94973}" dt="2024-12-28T04:24:13.720" v="171" actId="2696"/>
        <pc:sldMkLst>
          <pc:docMk/>
          <pc:sldMk cId="3800199212" sldId="4426"/>
        </pc:sldMkLst>
      </pc:sldChg>
      <pc:sldChg chg="del">
        <pc:chgData name="Noritsuna Imamura" userId="5b2da16fa1785921" providerId="LiveId" clId="{967AE704-C987-9E43-BD35-ADE61EC94973}" dt="2024-12-28T04:24:15.372" v="173" actId="2696"/>
        <pc:sldMkLst>
          <pc:docMk/>
          <pc:sldMk cId="2442622992" sldId="4427"/>
        </pc:sldMkLst>
      </pc:sldChg>
      <pc:sldChg chg="del">
        <pc:chgData name="Noritsuna Imamura" userId="5b2da16fa1785921" providerId="LiveId" clId="{967AE704-C987-9E43-BD35-ADE61EC94973}" dt="2024-12-28T04:24:25.419" v="177" actId="2696"/>
        <pc:sldMkLst>
          <pc:docMk/>
          <pc:sldMk cId="3990197604" sldId="4429"/>
        </pc:sldMkLst>
      </pc:sldChg>
      <pc:sldChg chg="del">
        <pc:chgData name="Noritsuna Imamura" userId="5b2da16fa1785921" providerId="LiveId" clId="{967AE704-C987-9E43-BD35-ADE61EC94973}" dt="2024-12-28T04:22:46.744" v="154" actId="2696"/>
        <pc:sldMkLst>
          <pc:docMk/>
          <pc:sldMk cId="1835671672" sldId="4487"/>
        </pc:sldMkLst>
      </pc:sldChg>
      <pc:sldChg chg="del">
        <pc:chgData name="Noritsuna Imamura" userId="5b2da16fa1785921" providerId="LiveId" clId="{967AE704-C987-9E43-BD35-ADE61EC94973}" dt="2024-12-28T04:24:21.755" v="175" actId="2696"/>
        <pc:sldMkLst>
          <pc:docMk/>
          <pc:sldMk cId="3590588493" sldId="4491"/>
        </pc:sldMkLst>
      </pc:sldChg>
      <pc:sldChg chg="del">
        <pc:chgData name="Noritsuna Imamura" userId="5b2da16fa1785921" providerId="LiveId" clId="{967AE704-C987-9E43-BD35-ADE61EC94973}" dt="2024-12-28T04:24:23.176" v="176" actId="2696"/>
        <pc:sldMkLst>
          <pc:docMk/>
          <pc:sldMk cId="3309967464" sldId="4496"/>
        </pc:sldMkLst>
      </pc:sldChg>
      <pc:sldChg chg="del">
        <pc:chgData name="Noritsuna Imamura" userId="5b2da16fa1785921" providerId="LiveId" clId="{967AE704-C987-9E43-BD35-ADE61EC94973}" dt="2024-12-28T04:23:52.086" v="163" actId="2696"/>
        <pc:sldMkLst>
          <pc:docMk/>
          <pc:sldMk cId="419342532" sldId="4511"/>
        </pc:sldMkLst>
      </pc:sldChg>
      <pc:sldChg chg="del">
        <pc:chgData name="Noritsuna Imamura" userId="5b2da16fa1785921" providerId="LiveId" clId="{967AE704-C987-9E43-BD35-ADE61EC94973}" dt="2024-12-28T04:24:13.265" v="170" actId="2696"/>
        <pc:sldMkLst>
          <pc:docMk/>
          <pc:sldMk cId="4142800669" sldId="4519"/>
        </pc:sldMkLst>
      </pc:sldChg>
      <pc:sldChg chg="del">
        <pc:chgData name="Noritsuna Imamura" userId="5b2da16fa1785921" providerId="LiveId" clId="{967AE704-C987-9E43-BD35-ADE61EC94973}" dt="2024-12-28T04:23:52.494" v="164" actId="2696"/>
        <pc:sldMkLst>
          <pc:docMk/>
          <pc:sldMk cId="388148304" sldId="4521"/>
        </pc:sldMkLst>
      </pc:sldChg>
      <pc:sldChg chg="del">
        <pc:chgData name="Noritsuna Imamura" userId="5b2da16fa1785921" providerId="LiveId" clId="{967AE704-C987-9E43-BD35-ADE61EC94973}" dt="2024-12-28T04:23:51.710" v="162" actId="2696"/>
        <pc:sldMkLst>
          <pc:docMk/>
          <pc:sldMk cId="3281046227" sldId="4522"/>
        </pc:sldMkLst>
      </pc:sldChg>
      <pc:sldChg chg="ord">
        <pc:chgData name="Noritsuna Imamura" userId="5b2da16fa1785921" providerId="LiveId" clId="{967AE704-C987-9E43-BD35-ADE61EC94973}" dt="2024-12-28T04:30:52.394" v="265" actId="20578"/>
        <pc:sldMkLst>
          <pc:docMk/>
          <pc:sldMk cId="3054844838" sldId="4524"/>
        </pc:sldMkLst>
      </pc:sldChg>
      <pc:sldChg chg="ord">
        <pc:chgData name="Noritsuna Imamura" userId="5b2da16fa1785921" providerId="LiveId" clId="{967AE704-C987-9E43-BD35-ADE61EC94973}" dt="2024-12-28T04:31:43.522" v="268" actId="20578"/>
        <pc:sldMkLst>
          <pc:docMk/>
          <pc:sldMk cId="3529138643" sldId="4527"/>
        </pc:sldMkLst>
      </pc:sldChg>
      <pc:sldChg chg="ord">
        <pc:chgData name="Noritsuna Imamura" userId="5b2da16fa1785921" providerId="LiveId" clId="{967AE704-C987-9E43-BD35-ADE61EC94973}" dt="2024-12-28T04:31:24.254" v="267" actId="20578"/>
        <pc:sldMkLst>
          <pc:docMk/>
          <pc:sldMk cId="2368044935" sldId="4528"/>
        </pc:sldMkLst>
      </pc:sldChg>
      <pc:sldChg chg="del">
        <pc:chgData name="Noritsuna Imamura" userId="5b2da16fa1785921" providerId="LiveId" clId="{967AE704-C987-9E43-BD35-ADE61EC94973}" dt="2024-12-28T04:23:53.464" v="167" actId="2696"/>
        <pc:sldMkLst>
          <pc:docMk/>
          <pc:sldMk cId="3754698392" sldId="4539"/>
        </pc:sldMkLst>
      </pc:sldChg>
      <pc:sldChg chg="modSp mod">
        <pc:chgData name="Noritsuna Imamura" userId="5b2da16fa1785921" providerId="LiveId" clId="{967AE704-C987-9E43-BD35-ADE61EC94973}" dt="2024-12-28T04:25:12.772" v="214" actId="20577"/>
        <pc:sldMkLst>
          <pc:docMk/>
          <pc:sldMk cId="1326589852" sldId="4542"/>
        </pc:sldMkLst>
        <pc:spChg chg="mod">
          <ac:chgData name="Noritsuna Imamura" userId="5b2da16fa1785921" providerId="LiveId" clId="{967AE704-C987-9E43-BD35-ADE61EC94973}" dt="2024-12-28T04:25:12.772" v="214" actId="20577"/>
          <ac:spMkLst>
            <pc:docMk/>
            <pc:sldMk cId="1326589852" sldId="4542"/>
            <ac:spMk id="3" creationId="{F75D558C-DFF4-499B-4B2E-35E3B017ED5D}"/>
          </ac:spMkLst>
        </pc:spChg>
      </pc:sldChg>
      <pc:sldChg chg="add del">
        <pc:chgData name="Noritsuna Imamura" userId="5b2da16fa1785921" providerId="LiveId" clId="{967AE704-C987-9E43-BD35-ADE61EC94973}" dt="2024-12-28T04:25:14.393" v="216" actId="2696"/>
        <pc:sldMkLst>
          <pc:docMk/>
          <pc:sldMk cId="1458786743" sldId="4544"/>
        </pc:sldMkLst>
      </pc:sldChg>
      <pc:sldChg chg="del">
        <pc:chgData name="Noritsuna Imamura" userId="5b2da16fa1785921" providerId="LiveId" clId="{967AE704-C987-9E43-BD35-ADE61EC94973}" dt="2024-12-28T04:23:16.748" v="158" actId="2696"/>
        <pc:sldMkLst>
          <pc:docMk/>
          <pc:sldMk cId="2475968265" sldId="4557"/>
        </pc:sldMkLst>
      </pc:sldChg>
      <pc:sldChg chg="del">
        <pc:chgData name="Noritsuna Imamura" userId="5b2da16fa1785921" providerId="LiveId" clId="{967AE704-C987-9E43-BD35-ADE61EC94973}" dt="2024-12-28T04:46:24.013" v="621" actId="2696"/>
        <pc:sldMkLst>
          <pc:docMk/>
          <pc:sldMk cId="2079314453" sldId="4559"/>
        </pc:sldMkLst>
      </pc:sldChg>
      <pc:sldChg chg="del">
        <pc:chgData name="Noritsuna Imamura" userId="5b2da16fa1785921" providerId="LiveId" clId="{967AE704-C987-9E43-BD35-ADE61EC94973}" dt="2024-12-28T04:23:50.318" v="160" actId="2696"/>
        <pc:sldMkLst>
          <pc:docMk/>
          <pc:sldMk cId="2187469544" sldId="4560"/>
        </pc:sldMkLst>
      </pc:sldChg>
      <pc:sldChg chg="modSp add del mod ord">
        <pc:chgData name="Noritsuna Imamura" userId="5b2da16fa1785921" providerId="LiveId" clId="{967AE704-C987-9E43-BD35-ADE61EC94973}" dt="2024-12-28T04:46:58.991" v="635" actId="2696"/>
        <pc:sldMkLst>
          <pc:docMk/>
          <pc:sldMk cId="57423439" sldId="4561"/>
        </pc:sldMkLst>
      </pc:sldChg>
      <pc:sldChg chg="addSp delSp modSp add del mod setBg delDesignElem">
        <pc:chgData name="Noritsuna Imamura" userId="5b2da16fa1785921" providerId="LiveId" clId="{967AE704-C987-9E43-BD35-ADE61EC94973}" dt="2024-12-28T04:37:11.277" v="302" actId="14100"/>
        <pc:sldMkLst>
          <pc:docMk/>
          <pc:sldMk cId="3537041651" sldId="4562"/>
        </pc:sldMkLst>
        <pc:spChg chg="mod">
          <ac:chgData name="Noritsuna Imamura" userId="5b2da16fa1785921" providerId="LiveId" clId="{967AE704-C987-9E43-BD35-ADE61EC94973}" dt="2024-12-28T04:36:49.206" v="296" actId="26606"/>
          <ac:spMkLst>
            <pc:docMk/>
            <pc:sldMk cId="3537041651" sldId="4562"/>
            <ac:spMk id="2" creationId="{C2E6BBF9-2EFA-F065-B9B3-0BDA2594B095}"/>
          </ac:spMkLst>
        </pc:spChg>
        <pc:spChg chg="mod">
          <ac:chgData name="Noritsuna Imamura" userId="5b2da16fa1785921" providerId="LiveId" clId="{967AE704-C987-9E43-BD35-ADE61EC94973}" dt="2024-12-28T04:37:11.277" v="302" actId="14100"/>
          <ac:spMkLst>
            <pc:docMk/>
            <pc:sldMk cId="3537041651" sldId="4562"/>
            <ac:spMk id="3" creationId="{C06006F6-5FE0-6ED6-FC99-FBFB44C8B57D}"/>
          </ac:spMkLst>
        </pc:spChg>
        <pc:spChg chg="add">
          <ac:chgData name="Noritsuna Imamura" userId="5b2da16fa1785921" providerId="LiveId" clId="{967AE704-C987-9E43-BD35-ADE61EC94973}" dt="2024-12-28T04:36:49.211" v="297" actId="26606"/>
          <ac:spMkLst>
            <pc:docMk/>
            <pc:sldMk cId="3537041651" sldId="4562"/>
            <ac:spMk id="29" creationId="{058A14AF-9FB5-4CC7-BA35-E8E85D3EDF0E}"/>
          </ac:spMkLst>
        </pc:spChg>
        <pc:spChg chg="add">
          <ac:chgData name="Noritsuna Imamura" userId="5b2da16fa1785921" providerId="LiveId" clId="{967AE704-C987-9E43-BD35-ADE61EC94973}" dt="2024-12-28T04:36:49.211" v="297" actId="26606"/>
          <ac:spMkLst>
            <pc:docMk/>
            <pc:sldMk cId="3537041651" sldId="4562"/>
            <ac:spMk id="30" creationId="{3A9A4357-BD1D-4622-A4FE-766E6AB8DE84}"/>
          </ac:spMkLst>
        </pc:spChg>
        <pc:spChg chg="add">
          <ac:chgData name="Noritsuna Imamura" userId="5b2da16fa1785921" providerId="LiveId" clId="{967AE704-C987-9E43-BD35-ADE61EC94973}" dt="2024-12-28T04:36:49.211" v="297" actId="26606"/>
          <ac:spMkLst>
            <pc:docMk/>
            <pc:sldMk cId="3537041651" sldId="4562"/>
            <ac:spMk id="31" creationId="{E659831F-0D9A-4C63-9EBB-8435B85A440F}"/>
          </ac:spMkLst>
        </pc:spChg>
        <pc:spChg chg="add">
          <ac:chgData name="Noritsuna Imamura" userId="5b2da16fa1785921" providerId="LiveId" clId="{967AE704-C987-9E43-BD35-ADE61EC94973}" dt="2024-12-28T04:36:49.211" v="297" actId="26606"/>
          <ac:spMkLst>
            <pc:docMk/>
            <pc:sldMk cId="3537041651" sldId="4562"/>
            <ac:spMk id="32" creationId="{E6995CE5-F890-4ABA-82A2-26507CE8D2A3}"/>
          </ac:spMkLst>
        </pc:spChg>
        <pc:picChg chg="mod">
          <ac:chgData name="Noritsuna Imamura" userId="5b2da16fa1785921" providerId="LiveId" clId="{967AE704-C987-9E43-BD35-ADE61EC94973}" dt="2024-12-28T04:36:55.128" v="298" actId="27614"/>
          <ac:picMkLst>
            <pc:docMk/>
            <pc:sldMk cId="3537041651" sldId="4562"/>
            <ac:picMk id="6" creationId="{DCECBE29-5009-A385-A840-2154D6DB2EB7}"/>
          </ac:picMkLst>
        </pc:picChg>
      </pc:sldChg>
      <pc:sldChg chg="del">
        <pc:chgData name="Noritsuna Imamura" userId="5b2da16fa1785921" providerId="LiveId" clId="{967AE704-C987-9E43-BD35-ADE61EC94973}" dt="2024-12-28T04:23:53.208" v="166" actId="2696"/>
        <pc:sldMkLst>
          <pc:docMk/>
          <pc:sldMk cId="3949136007" sldId="4563"/>
        </pc:sldMkLst>
      </pc:sldChg>
      <pc:sldChg chg="del">
        <pc:chgData name="Noritsuna Imamura" userId="5b2da16fa1785921" providerId="LiveId" clId="{967AE704-C987-9E43-BD35-ADE61EC94973}" dt="2024-12-28T04:23:52.861" v="165" actId="2696"/>
        <pc:sldMkLst>
          <pc:docMk/>
          <pc:sldMk cId="1613360932" sldId="4564"/>
        </pc:sldMkLst>
      </pc:sldChg>
      <pc:sldChg chg="add del ord">
        <pc:chgData name="Noritsuna Imamura" userId="5b2da16fa1785921" providerId="LiveId" clId="{967AE704-C987-9E43-BD35-ADE61EC94973}" dt="2024-12-28T04:32:42.453" v="287" actId="20578"/>
        <pc:sldMkLst>
          <pc:docMk/>
          <pc:sldMk cId="3028097871" sldId="4565"/>
        </pc:sldMkLst>
      </pc:sldChg>
      <pc:sldChg chg="addSp delSp modSp new mod setBg">
        <pc:chgData name="Noritsuna Imamura" userId="5b2da16fa1785921" providerId="LiveId" clId="{967AE704-C987-9E43-BD35-ADE61EC94973}" dt="2024-12-28T04:55:06.758" v="1141" actId="403"/>
        <pc:sldMkLst>
          <pc:docMk/>
          <pc:sldMk cId="4142390305" sldId="4566"/>
        </pc:sldMkLst>
        <pc:spChg chg="mod">
          <ac:chgData name="Noritsuna Imamura" userId="5b2da16fa1785921" providerId="LiveId" clId="{967AE704-C987-9E43-BD35-ADE61EC94973}" dt="2024-12-28T04:54:30.569" v="1128" actId="26606"/>
          <ac:spMkLst>
            <pc:docMk/>
            <pc:sldMk cId="4142390305" sldId="4566"/>
            <ac:spMk id="2" creationId="{3C782EBD-519A-4D4E-DF65-E35016B85AD7}"/>
          </ac:spMkLst>
        </pc:spChg>
        <pc:spChg chg="mod">
          <ac:chgData name="Noritsuna Imamura" userId="5b2da16fa1785921" providerId="LiveId" clId="{967AE704-C987-9E43-BD35-ADE61EC94973}" dt="2024-12-28T04:55:06.758" v="1141" actId="403"/>
          <ac:spMkLst>
            <pc:docMk/>
            <pc:sldMk cId="4142390305" sldId="4566"/>
            <ac:spMk id="3" creationId="{CD898F73-0AD2-991E-E6ED-B92362CF2787}"/>
          </ac:spMkLst>
        </pc:spChg>
        <pc:spChg chg="add">
          <ac:chgData name="Noritsuna Imamura" userId="5b2da16fa1785921" providerId="LiveId" clId="{967AE704-C987-9E43-BD35-ADE61EC94973}" dt="2024-12-28T04:54:30.569" v="1128" actId="26606"/>
          <ac:spMkLst>
            <pc:docMk/>
            <pc:sldMk cId="4142390305" sldId="4566"/>
            <ac:spMk id="22" creationId="{DBF61EA3-B236-439E-9C0B-340980D56BEE}"/>
          </ac:spMkLst>
        </pc:spChg>
        <pc:spChg chg="add">
          <ac:chgData name="Noritsuna Imamura" userId="5b2da16fa1785921" providerId="LiveId" clId="{967AE704-C987-9E43-BD35-ADE61EC94973}" dt="2024-12-28T04:54:30.569" v="1128" actId="26606"/>
          <ac:spMkLst>
            <pc:docMk/>
            <pc:sldMk cId="4142390305" sldId="4566"/>
            <ac:spMk id="28" creationId="{E659831F-0D9A-4C63-9EBB-8435B85A440F}"/>
          </ac:spMkLst>
        </pc:spChg>
        <pc:grpChg chg="add">
          <ac:chgData name="Noritsuna Imamura" userId="5b2da16fa1785921" providerId="LiveId" clId="{967AE704-C987-9E43-BD35-ADE61EC94973}" dt="2024-12-28T04:54:30.569" v="1128" actId="26606"/>
          <ac:grpSpMkLst>
            <pc:docMk/>
            <pc:sldMk cId="4142390305" sldId="4566"/>
            <ac:grpSpMk id="24" creationId="{28FAF094-D087-493F-8DF9-A486C2D6BBAA}"/>
          </ac:grpSpMkLst>
        </pc:grpChg>
      </pc:sldChg>
      <pc:sldChg chg="del">
        <pc:chgData name="Noritsuna Imamura" userId="5b2da16fa1785921" providerId="LiveId" clId="{967AE704-C987-9E43-BD35-ADE61EC94973}" dt="2024-12-28T04:22:46.756" v="157" actId="2696"/>
        <pc:sldMkLst>
          <pc:docMk/>
          <pc:sldMk cId="3831276543" sldId="4567"/>
        </pc:sldMkLst>
      </pc:sldChg>
      <pc:sldChg chg="addSp delSp modSp new mod setBg addAnim">
        <pc:chgData name="Noritsuna Imamura" userId="5b2da16fa1785921" providerId="LiveId" clId="{967AE704-C987-9E43-BD35-ADE61EC94973}" dt="2024-12-28T04:32:14.887" v="285"/>
        <pc:sldMkLst>
          <pc:docMk/>
          <pc:sldMk cId="3977662701" sldId="4567"/>
        </pc:sldMkLst>
        <pc:spChg chg="mod">
          <ac:chgData name="Noritsuna Imamura" userId="5b2da16fa1785921" providerId="LiveId" clId="{967AE704-C987-9E43-BD35-ADE61EC94973}" dt="2024-12-28T04:32:14.885" v="284" actId="26606"/>
          <ac:spMkLst>
            <pc:docMk/>
            <pc:sldMk cId="3977662701" sldId="4567"/>
            <ac:spMk id="2" creationId="{A44A92A8-7AA6-9B62-2AE9-06B1B96F69B4}"/>
          </ac:spMkLst>
        </pc:spChg>
        <pc:spChg chg="add">
          <ac:chgData name="Noritsuna Imamura" userId="5b2da16fa1785921" providerId="LiveId" clId="{967AE704-C987-9E43-BD35-ADE61EC94973}" dt="2024-12-28T04:32:14.885" v="284" actId="26606"/>
          <ac:spMkLst>
            <pc:docMk/>
            <pc:sldMk cId="3977662701" sldId="4567"/>
            <ac:spMk id="7" creationId="{4522B21E-B2B9-4C72-9A71-C87EFD137480}"/>
          </ac:spMkLst>
        </pc:spChg>
        <pc:spChg chg="add">
          <ac:chgData name="Noritsuna Imamura" userId="5b2da16fa1785921" providerId="LiveId" clId="{967AE704-C987-9E43-BD35-ADE61EC94973}" dt="2024-12-28T04:32:14.885" v="284" actId="26606"/>
          <ac:spMkLst>
            <pc:docMk/>
            <pc:sldMk cId="3977662701" sldId="4567"/>
            <ac:spMk id="9" creationId="{5EB7D2A2-F448-44D4-938C-DC84CBCB3B1E}"/>
          </ac:spMkLst>
        </pc:spChg>
        <pc:spChg chg="add">
          <ac:chgData name="Noritsuna Imamura" userId="5b2da16fa1785921" providerId="LiveId" clId="{967AE704-C987-9E43-BD35-ADE61EC94973}" dt="2024-12-28T04:32:14.885" v="284" actId="26606"/>
          <ac:spMkLst>
            <pc:docMk/>
            <pc:sldMk cId="3977662701" sldId="4567"/>
            <ac:spMk id="11" creationId="{871AEA07-1E14-44B4-8E55-64EF049CD66F}"/>
          </ac:spMkLst>
        </pc:spChg>
        <pc:cxnChg chg="add">
          <ac:chgData name="Noritsuna Imamura" userId="5b2da16fa1785921" providerId="LiveId" clId="{967AE704-C987-9E43-BD35-ADE61EC94973}" dt="2024-12-28T04:32:14.885" v="284" actId="26606"/>
          <ac:cxnSpMkLst>
            <pc:docMk/>
            <pc:sldMk cId="3977662701" sldId="4567"/>
            <ac:cxnSpMk id="13" creationId="{F7C8EA93-3210-4C62-99E9-153C275E3A87}"/>
          </ac:cxnSpMkLst>
        </pc:cxnChg>
      </pc:sldChg>
      <pc:sldChg chg="new del ord">
        <pc:chgData name="Noritsuna Imamura" userId="5b2da16fa1785921" providerId="LiveId" clId="{967AE704-C987-9E43-BD35-ADE61EC94973}" dt="2024-12-28T04:31:01.333" v="266" actId="2696"/>
        <pc:sldMkLst>
          <pc:docMk/>
          <pc:sldMk cId="1341127383" sldId="4568"/>
        </pc:sldMkLst>
      </pc:sldChg>
      <pc:sldChg chg="addSp delSp add del setBg delDesignElem">
        <pc:chgData name="Noritsuna Imamura" userId="5b2da16fa1785921" providerId="LiveId" clId="{967AE704-C987-9E43-BD35-ADE61EC94973}" dt="2024-12-28T04:38:51.487" v="308"/>
        <pc:sldMkLst>
          <pc:docMk/>
          <pc:sldMk cId="2947380849" sldId="4568"/>
        </pc:sldMkLst>
      </pc:sldChg>
      <pc:sldChg chg="add del">
        <pc:chgData name="Noritsuna Imamura" userId="5b2da16fa1785921" providerId="LiveId" clId="{967AE704-C987-9E43-BD35-ADE61EC94973}" dt="2024-12-28T04:32:50.009" v="288" actId="2696"/>
        <pc:sldMkLst>
          <pc:docMk/>
          <pc:sldMk cId="3893157514" sldId="4568"/>
        </pc:sldMkLst>
      </pc:sldChg>
      <pc:sldMasterChg chg="delSldLayout">
        <pc:chgData name="Noritsuna Imamura" userId="5b2da16fa1785921" providerId="LiveId" clId="{967AE704-C987-9E43-BD35-ADE61EC94973}" dt="2024-12-28T04:24:25.419" v="177" actId="2696"/>
        <pc:sldMasterMkLst>
          <pc:docMk/>
          <pc:sldMasterMk cId="887606969" sldId="2147483648"/>
        </pc:sldMasterMkLst>
        <pc:sldLayoutChg chg="del">
          <pc:chgData name="Noritsuna Imamura" userId="5b2da16fa1785921" providerId="LiveId" clId="{967AE704-C987-9E43-BD35-ADE61EC94973}" dt="2024-12-28T04:24:25.419" v="177" actId="2696"/>
          <pc:sldLayoutMkLst>
            <pc:docMk/>
            <pc:sldMasterMk cId="887606969" sldId="2147483648"/>
            <pc:sldLayoutMk cId="3206372131" sldId="2147483663"/>
          </pc:sldLayoutMkLst>
        </pc:sldLayoutChg>
      </pc:sldMasterChg>
    </pc:docChg>
  </pc:docChgLst>
  <pc:docChgLst>
    <pc:chgData name="Noritsuna Imamura" userId="5b2da16fa1785921" providerId="LiveId" clId="{29CC1386-9F6B-4031-AC58-E99129890808}"/>
    <pc:docChg chg="undo custSel addSld delSld modSld sldOrd">
      <pc:chgData name="Noritsuna Imamura" userId="5b2da16fa1785921" providerId="LiveId" clId="{29CC1386-9F6B-4031-AC58-E99129890808}" dt="2024-07-22T04:10:41.686" v="605" actId="14100"/>
      <pc:docMkLst>
        <pc:docMk/>
      </pc:docMkLst>
      <pc:sldChg chg="addSp delSp add del setBg delDesignElem">
        <pc:chgData name="Noritsuna Imamura" userId="5b2da16fa1785921" providerId="LiveId" clId="{29CC1386-9F6B-4031-AC58-E99129890808}" dt="2024-07-22T03:20:05.676" v="55"/>
        <pc:sldMkLst>
          <pc:docMk/>
          <pc:sldMk cId="131815742" sldId="261"/>
        </pc:sldMkLst>
      </pc:sldChg>
      <pc:sldChg chg="addSp delSp add del setBg delDesignElem">
        <pc:chgData name="Noritsuna Imamura" userId="5b2da16fa1785921" providerId="LiveId" clId="{29CC1386-9F6B-4031-AC58-E99129890808}" dt="2024-07-22T03:20:08.622" v="60"/>
        <pc:sldMkLst>
          <pc:docMk/>
          <pc:sldMk cId="1457681316" sldId="261"/>
        </pc:sldMkLst>
      </pc:sldChg>
      <pc:sldChg chg="add del ord">
        <pc:chgData name="Noritsuna Imamura" userId="5b2da16fa1785921" providerId="LiveId" clId="{29CC1386-9F6B-4031-AC58-E99129890808}" dt="2024-07-22T03:20:50.913" v="66"/>
        <pc:sldMkLst>
          <pc:docMk/>
          <pc:sldMk cId="3681333138" sldId="261"/>
        </pc:sldMkLst>
      </pc:sldChg>
      <pc:sldChg chg="del">
        <pc:chgData name="Noritsuna Imamura" userId="5b2da16fa1785921" providerId="LiveId" clId="{29CC1386-9F6B-4031-AC58-E99129890808}" dt="2024-07-22T03:20:20.508" v="62" actId="2696"/>
        <pc:sldMkLst>
          <pc:docMk/>
          <pc:sldMk cId="3525104088" sldId="359"/>
        </pc:sldMkLst>
      </pc:sldChg>
      <pc:sldChg chg="addSp delSp modSp add mod setBg delDesignElem">
        <pc:chgData name="Noritsuna Imamura" userId="5b2da16fa1785921" providerId="LiveId" clId="{29CC1386-9F6B-4031-AC58-E99129890808}" dt="2024-07-22T04:06:07.714" v="487" actId="26606"/>
        <pc:sldMkLst>
          <pc:docMk/>
          <pc:sldMk cId="3610934787" sldId="359"/>
        </pc:sldMkLst>
      </pc:sldChg>
      <pc:sldChg chg="add del ord">
        <pc:chgData name="Noritsuna Imamura" userId="5b2da16fa1785921" providerId="LiveId" clId="{29CC1386-9F6B-4031-AC58-E99129890808}" dt="2024-07-22T03:20:50.913" v="66"/>
        <pc:sldMkLst>
          <pc:docMk/>
          <pc:sldMk cId="80480771" sldId="396"/>
        </pc:sldMkLst>
      </pc:sldChg>
      <pc:sldChg chg="addSp delSp add del setBg delDesignElem">
        <pc:chgData name="Noritsuna Imamura" userId="5b2da16fa1785921" providerId="LiveId" clId="{29CC1386-9F6B-4031-AC58-E99129890808}" dt="2024-07-22T03:20:08.622" v="60"/>
        <pc:sldMkLst>
          <pc:docMk/>
          <pc:sldMk cId="1385127517" sldId="396"/>
        </pc:sldMkLst>
      </pc:sldChg>
      <pc:sldChg chg="addSp delSp add del setBg delDesignElem">
        <pc:chgData name="Noritsuna Imamura" userId="5b2da16fa1785921" providerId="LiveId" clId="{29CC1386-9F6B-4031-AC58-E99129890808}" dt="2024-07-22T03:20:05.676" v="55"/>
        <pc:sldMkLst>
          <pc:docMk/>
          <pc:sldMk cId="3049139051" sldId="396"/>
        </pc:sldMkLst>
      </pc:sldChg>
      <pc:sldChg chg="addSp delSp add del setBg delDesignElem">
        <pc:chgData name="Noritsuna Imamura" userId="5b2da16fa1785921" providerId="LiveId" clId="{29CC1386-9F6B-4031-AC58-E99129890808}" dt="2024-07-22T03:20:05.676" v="55"/>
        <pc:sldMkLst>
          <pc:docMk/>
          <pc:sldMk cId="1231109265" sldId="4422"/>
        </pc:sldMkLst>
      </pc:sldChg>
      <pc:sldChg chg="addSp delSp add del setBg delDesignElem">
        <pc:chgData name="Noritsuna Imamura" userId="5b2da16fa1785921" providerId="LiveId" clId="{29CC1386-9F6B-4031-AC58-E99129890808}" dt="2024-07-22T03:20:08.622" v="60"/>
        <pc:sldMkLst>
          <pc:docMk/>
          <pc:sldMk cId="1399119068" sldId="4422"/>
        </pc:sldMkLst>
      </pc:sldChg>
      <pc:sldChg chg="add del ord">
        <pc:chgData name="Noritsuna Imamura" userId="5b2da16fa1785921" providerId="LiveId" clId="{29CC1386-9F6B-4031-AC58-E99129890808}" dt="2024-07-22T03:20:50.913" v="66"/>
        <pc:sldMkLst>
          <pc:docMk/>
          <pc:sldMk cId="2144489418" sldId="4422"/>
        </pc:sldMkLst>
      </pc:sldChg>
      <pc:sldChg chg="addSp delSp modSp new del mod ord modClrScheme chgLayout">
        <pc:chgData name="Noritsuna Imamura" userId="5b2da16fa1785921" providerId="LiveId" clId="{29CC1386-9F6B-4031-AC58-E99129890808}" dt="2024-07-22T03:19:01.872" v="41" actId="2696"/>
        <pc:sldMkLst>
          <pc:docMk/>
          <pc:sldMk cId="643984374" sldId="4424"/>
        </pc:sldMkLst>
      </pc:sldChg>
      <pc:sldChg chg="add del">
        <pc:chgData name="Noritsuna Imamura" userId="5b2da16fa1785921" providerId="LiveId" clId="{29CC1386-9F6B-4031-AC58-E99129890808}" dt="2024-07-22T03:20:20.508" v="62" actId="2696"/>
        <pc:sldMkLst>
          <pc:docMk/>
          <pc:sldMk cId="2268726791" sldId="4424"/>
        </pc:sldMkLst>
      </pc:sldChg>
      <pc:sldChg chg="addSp delSp modSp add mod setBg">
        <pc:chgData name="Noritsuna Imamura" userId="5b2da16fa1785921" providerId="LiveId" clId="{29CC1386-9F6B-4031-AC58-E99129890808}" dt="2024-07-22T04:05:10.047" v="475" actId="207"/>
        <pc:sldMkLst>
          <pc:docMk/>
          <pc:sldMk cId="4247265328" sldId="4424"/>
        </pc:sldMkLst>
      </pc:sldChg>
      <pc:sldChg chg="new del">
        <pc:chgData name="Noritsuna Imamura" userId="5b2da16fa1785921" providerId="LiveId" clId="{29CC1386-9F6B-4031-AC58-E99129890808}" dt="2024-07-22T03:16:51.958" v="9" actId="47"/>
        <pc:sldMkLst>
          <pc:docMk/>
          <pc:sldMk cId="1091964178" sldId="4425"/>
        </pc:sldMkLst>
      </pc:sldChg>
      <pc:sldChg chg="add del">
        <pc:chgData name="Noritsuna Imamura" userId="5b2da16fa1785921" providerId="LiveId" clId="{29CC1386-9F6B-4031-AC58-E99129890808}" dt="2024-07-22T03:20:20.508" v="62" actId="2696"/>
        <pc:sldMkLst>
          <pc:docMk/>
          <pc:sldMk cId="2992300966" sldId="4426"/>
        </pc:sldMkLst>
      </pc:sldChg>
      <pc:sldChg chg="addSp delSp modSp add mod setBg">
        <pc:chgData name="Noritsuna Imamura" userId="5b2da16fa1785921" providerId="LiveId" clId="{29CC1386-9F6B-4031-AC58-E99129890808}" dt="2024-07-22T04:10:41.686" v="605" actId="14100"/>
        <pc:sldMkLst>
          <pc:docMk/>
          <pc:sldMk cId="3800199212" sldId="4426"/>
        </pc:sldMkLst>
      </pc:sldChg>
      <pc:sldChg chg="new del">
        <pc:chgData name="Noritsuna Imamura" userId="5b2da16fa1785921" providerId="LiveId" clId="{29CC1386-9F6B-4031-AC58-E99129890808}" dt="2024-07-22T03:19:01.872" v="41" actId="2696"/>
        <pc:sldMkLst>
          <pc:docMk/>
          <pc:sldMk cId="4293086299" sldId="4426"/>
        </pc:sldMkLst>
      </pc:sldChg>
      <pc:sldChg chg="modSp new del mod">
        <pc:chgData name="Noritsuna Imamura" userId="5b2da16fa1785921" providerId="LiveId" clId="{29CC1386-9F6B-4031-AC58-E99129890808}" dt="2024-07-22T03:19:01.872" v="41" actId="2696"/>
        <pc:sldMkLst>
          <pc:docMk/>
          <pc:sldMk cId="1912298507" sldId="4427"/>
        </pc:sldMkLst>
      </pc:sldChg>
      <pc:sldChg chg="addSp delSp modSp add mod setBg">
        <pc:chgData name="Noritsuna Imamura" userId="5b2da16fa1785921" providerId="LiveId" clId="{29CC1386-9F6B-4031-AC58-E99129890808}" dt="2024-07-22T04:05:30.424" v="486" actId="14100"/>
        <pc:sldMkLst>
          <pc:docMk/>
          <pc:sldMk cId="2442622992" sldId="4427"/>
        </pc:sldMkLst>
      </pc:sldChg>
      <pc:sldChg chg="add del">
        <pc:chgData name="Noritsuna Imamura" userId="5b2da16fa1785921" providerId="LiveId" clId="{29CC1386-9F6B-4031-AC58-E99129890808}" dt="2024-07-22T03:20:20.508" v="62" actId="2696"/>
        <pc:sldMkLst>
          <pc:docMk/>
          <pc:sldMk cId="2485453298" sldId="4427"/>
        </pc:sldMkLst>
      </pc:sldChg>
      <pc:sldChg chg="addSp delSp modSp add mod setBg">
        <pc:chgData name="Noritsuna Imamura" userId="5b2da16fa1785921" providerId="LiveId" clId="{29CC1386-9F6B-4031-AC58-E99129890808}" dt="2024-07-22T04:04:19.071" v="459" actId="26606"/>
        <pc:sldMkLst>
          <pc:docMk/>
          <pc:sldMk cId="1022198007" sldId="4428"/>
        </pc:sldMkLst>
      </pc:sldChg>
      <pc:sldChg chg="modSp new del mod">
        <pc:chgData name="Noritsuna Imamura" userId="5b2da16fa1785921" providerId="LiveId" clId="{29CC1386-9F6B-4031-AC58-E99129890808}" dt="2024-07-22T03:19:01.872" v="41" actId="2696"/>
        <pc:sldMkLst>
          <pc:docMk/>
          <pc:sldMk cId="2666954558" sldId="4428"/>
        </pc:sldMkLst>
      </pc:sldChg>
      <pc:sldChg chg="add del">
        <pc:chgData name="Noritsuna Imamura" userId="5b2da16fa1785921" providerId="LiveId" clId="{29CC1386-9F6B-4031-AC58-E99129890808}" dt="2024-07-22T03:20:20.508" v="62" actId="2696"/>
        <pc:sldMkLst>
          <pc:docMk/>
          <pc:sldMk cId="4008936349" sldId="4428"/>
        </pc:sldMkLst>
      </pc:sldChg>
      <pc:sldChg chg="delSp add del setBg delDesignElem">
        <pc:chgData name="Noritsuna Imamura" userId="5b2da16fa1785921" providerId="LiveId" clId="{29CC1386-9F6B-4031-AC58-E99129890808}" dt="2024-07-22T03:20:20.508" v="62" actId="2696"/>
        <pc:sldMkLst>
          <pc:docMk/>
          <pc:sldMk cId="294322620" sldId="4429"/>
        </pc:sldMkLst>
      </pc:sldChg>
      <pc:sldChg chg="add del">
        <pc:chgData name="Noritsuna Imamura" userId="5b2da16fa1785921" providerId="LiveId" clId="{29CC1386-9F6B-4031-AC58-E99129890808}" dt="2024-07-22T04:04:52.311" v="460" actId="47"/>
        <pc:sldMkLst>
          <pc:docMk/>
          <pc:sldMk cId="2370142578" sldId="4429"/>
        </pc:sldMkLst>
      </pc:sldChg>
      <pc:sldChg chg="addSp delSp modSp new mod setBg">
        <pc:chgData name="Noritsuna Imamura" userId="5b2da16fa1785921" providerId="LiveId" clId="{29CC1386-9F6B-4031-AC58-E99129890808}" dt="2024-07-22T04:06:58.752" v="501" actId="26606"/>
        <pc:sldMkLst>
          <pc:docMk/>
          <pc:sldMk cId="3990197604" sldId="4429"/>
        </pc:sldMkLst>
      </pc:sldChg>
      <pc:sldChg chg="delSp add del setBg delDesignElem">
        <pc:chgData name="Noritsuna Imamura" userId="5b2da16fa1785921" providerId="LiveId" clId="{29CC1386-9F6B-4031-AC58-E99129890808}" dt="2024-07-22T03:21:16.207" v="69" actId="47"/>
        <pc:sldMkLst>
          <pc:docMk/>
          <pc:sldMk cId="48749183" sldId="4430"/>
        </pc:sldMkLst>
      </pc:sldChg>
      <pc:sldChg chg="addSp delSp add del setBg delDesignElem">
        <pc:chgData name="Noritsuna Imamura" userId="5b2da16fa1785921" providerId="LiveId" clId="{29CC1386-9F6B-4031-AC58-E99129890808}" dt="2024-07-22T03:19:55.728" v="49"/>
        <pc:sldMkLst>
          <pc:docMk/>
          <pc:sldMk cId="3847973754" sldId="4430"/>
        </pc:sldMkLst>
      </pc:sldChg>
      <pc:sldChg chg="addSp delSp add del setBg delDesignElem">
        <pc:chgData name="Noritsuna Imamura" userId="5b2da16fa1785921" providerId="LiveId" clId="{29CC1386-9F6B-4031-AC58-E99129890808}" dt="2024-07-22T03:19:55.728" v="49"/>
        <pc:sldMkLst>
          <pc:docMk/>
          <pc:sldMk cId="2149661217" sldId="4431"/>
        </pc:sldMkLst>
      </pc:sldChg>
      <pc:sldChg chg="addSp delSp add del setBg delDesignElem">
        <pc:chgData name="Noritsuna Imamura" userId="5b2da16fa1785921" providerId="LiveId" clId="{29CC1386-9F6B-4031-AC58-E99129890808}" dt="2024-07-22T03:19:55.728" v="49"/>
        <pc:sldMkLst>
          <pc:docMk/>
          <pc:sldMk cId="2307440370" sldId="4432"/>
        </pc:sldMkLst>
      </pc:sldChg>
      <pc:sldMasterChg chg="addSldLayout delSldLayout">
        <pc:chgData name="Noritsuna Imamura" userId="5b2da16fa1785921" providerId="LiveId" clId="{29CC1386-9F6B-4031-AC58-E99129890808}" dt="2024-07-22T03:20:10.742" v="61" actId="2696"/>
        <pc:sldMasterMkLst>
          <pc:docMk/>
          <pc:sldMasterMk cId="887606969" sldId="2147483648"/>
        </pc:sldMasterMkLst>
        <pc:sldLayoutChg chg="add del">
          <pc:chgData name="Noritsuna Imamura" userId="5b2da16fa1785921" providerId="LiveId" clId="{29CC1386-9F6B-4031-AC58-E99129890808}" dt="2024-07-22T03:20:10.742" v="61" actId="2696"/>
          <pc:sldLayoutMkLst>
            <pc:docMk/>
            <pc:sldMasterMk cId="887606969" sldId="2147483648"/>
            <pc:sldLayoutMk cId="2174248157" sldId="2147483661"/>
          </pc:sldLayoutMkLst>
        </pc:sldLayoutChg>
      </pc:sldMasterChg>
    </pc:docChg>
  </pc:docChgLst>
  <pc:docChgLst>
    <pc:chgData name="Noritsuna Imamura" userId="5b2da16fa1785921" providerId="LiveId" clId="{C504D0F5-F7B5-4CF9-B45A-CA5A7AC2D615}"/>
    <pc:docChg chg="undo custSel addSld delSld modSld sldOrd">
      <pc:chgData name="Noritsuna Imamura" userId="5b2da16fa1785921" providerId="LiveId" clId="{C504D0F5-F7B5-4CF9-B45A-CA5A7AC2D615}" dt="2024-12-29T07:52:26.424" v="654" actId="27636"/>
      <pc:docMkLst>
        <pc:docMk/>
      </pc:docMkLst>
      <pc:sldChg chg="addSp delSp modSp add mod setBg modClrScheme setClrOvrMap delDesignElem chgLayout">
        <pc:chgData name="Noritsuna Imamura" userId="5b2da16fa1785921" providerId="LiveId" clId="{C504D0F5-F7B5-4CF9-B45A-CA5A7AC2D615}" dt="2024-12-29T07:52:26.424" v="654" actId="27636"/>
        <pc:sldMkLst>
          <pc:docMk/>
          <pc:sldMk cId="2263829521" sldId="258"/>
        </pc:sldMkLst>
        <pc:spChg chg="mod ord">
          <ac:chgData name="Noritsuna Imamura" userId="5b2da16fa1785921" providerId="LiveId" clId="{C504D0F5-F7B5-4CF9-B45A-CA5A7AC2D615}" dt="2024-12-29T07:44:44.621" v="516" actId="26606"/>
          <ac:spMkLst>
            <pc:docMk/>
            <pc:sldMk cId="2263829521" sldId="258"/>
            <ac:spMk id="2" creationId="{13F19AF4-8DEA-2F74-07C0-C955066C238A}"/>
          </ac:spMkLst>
        </pc:spChg>
        <pc:spChg chg="mod ord">
          <ac:chgData name="Noritsuna Imamura" userId="5b2da16fa1785921" providerId="LiveId" clId="{C504D0F5-F7B5-4CF9-B45A-CA5A7AC2D615}" dt="2024-12-29T07:52:26.420" v="653" actId="27636"/>
          <ac:spMkLst>
            <pc:docMk/>
            <pc:sldMk cId="2263829521" sldId="258"/>
            <ac:spMk id="3" creationId="{BB2AF4F2-5DC9-9065-907E-6547DA79C9D7}"/>
          </ac:spMkLst>
        </pc:spChg>
        <pc:spChg chg="add mod ord">
          <ac:chgData name="Noritsuna Imamura" userId="5b2da16fa1785921" providerId="LiveId" clId="{C504D0F5-F7B5-4CF9-B45A-CA5A7AC2D615}" dt="2024-12-29T07:52:26.424" v="654" actId="27636"/>
          <ac:spMkLst>
            <pc:docMk/>
            <pc:sldMk cId="2263829521" sldId="258"/>
            <ac:spMk id="13" creationId="{AE91042B-E5B0-300C-891A-074BDDBE0FCA}"/>
          </ac:spMkLst>
        </pc:spChg>
        <pc:spChg chg="add">
          <ac:chgData name="Noritsuna Imamura" userId="5b2da16fa1785921" providerId="LiveId" clId="{C504D0F5-F7B5-4CF9-B45A-CA5A7AC2D615}" dt="2024-12-29T07:44:44.621" v="516" actId="26606"/>
          <ac:spMkLst>
            <pc:docMk/>
            <pc:sldMk cId="2263829521" sldId="258"/>
            <ac:spMk id="15" creationId="{10F24D38-B79E-44B4-830E-043F45D96DC2}"/>
          </ac:spMkLst>
        </pc:spChg>
        <pc:cxnChg chg="add">
          <ac:chgData name="Noritsuna Imamura" userId="5b2da16fa1785921" providerId="LiveId" clId="{C504D0F5-F7B5-4CF9-B45A-CA5A7AC2D615}" dt="2024-12-29T07:44:44.621" v="516" actId="26606"/>
          <ac:cxnSpMkLst>
            <pc:docMk/>
            <pc:sldMk cId="2263829521" sldId="258"/>
            <ac:cxnSpMk id="20" creationId="{FC469874-256B-45B3-A79C-7591B4BA1ECC}"/>
          </ac:cxnSpMkLst>
        </pc:cxnChg>
      </pc:sldChg>
      <pc:sldChg chg="add">
        <pc:chgData name="Noritsuna Imamura" userId="5b2da16fa1785921" providerId="LiveId" clId="{C504D0F5-F7B5-4CF9-B45A-CA5A7AC2D615}" dt="2024-12-29T07:48:55.590" v="563"/>
        <pc:sldMkLst>
          <pc:docMk/>
          <pc:sldMk cId="473018131" sldId="272"/>
        </pc:sldMkLst>
      </pc:sldChg>
      <pc:sldChg chg="add del">
        <pc:chgData name="Noritsuna Imamura" userId="5b2da16fa1785921" providerId="LiveId" clId="{C504D0F5-F7B5-4CF9-B45A-CA5A7AC2D615}" dt="2024-12-29T07:48:41.882" v="562" actId="2696"/>
        <pc:sldMkLst>
          <pc:docMk/>
          <pc:sldMk cId="2913858401" sldId="272"/>
        </pc:sldMkLst>
      </pc:sldChg>
      <pc:sldChg chg="delSp add del setBg delDesignElem">
        <pc:chgData name="Noritsuna Imamura" userId="5b2da16fa1785921" providerId="LiveId" clId="{C504D0F5-F7B5-4CF9-B45A-CA5A7AC2D615}" dt="2024-12-29T07:35:23.810" v="56" actId="47"/>
        <pc:sldMkLst>
          <pc:docMk/>
          <pc:sldMk cId="3525104088" sldId="359"/>
        </pc:sldMkLst>
      </pc:sldChg>
      <pc:sldChg chg="delSp modSp add del mod setBg delDesignElem">
        <pc:chgData name="Noritsuna Imamura" userId="5b2da16fa1785921" providerId="LiveId" clId="{C504D0F5-F7B5-4CF9-B45A-CA5A7AC2D615}" dt="2024-12-29T07:48:41.882" v="562" actId="2696"/>
        <pc:sldMkLst>
          <pc:docMk/>
          <pc:sldMk cId="80480771" sldId="396"/>
        </pc:sldMkLst>
      </pc:sldChg>
      <pc:sldChg chg="add">
        <pc:chgData name="Noritsuna Imamura" userId="5b2da16fa1785921" providerId="LiveId" clId="{C504D0F5-F7B5-4CF9-B45A-CA5A7AC2D615}" dt="2024-12-29T07:48:55.590" v="563"/>
        <pc:sldMkLst>
          <pc:docMk/>
          <pc:sldMk cId="1639446879" sldId="396"/>
        </pc:sldMkLst>
      </pc:sldChg>
      <pc:sldChg chg="add del">
        <pc:chgData name="Noritsuna Imamura" userId="5b2da16fa1785921" providerId="LiveId" clId="{C504D0F5-F7B5-4CF9-B45A-CA5A7AC2D615}" dt="2024-12-29T07:48:41.882" v="562" actId="2696"/>
        <pc:sldMkLst>
          <pc:docMk/>
          <pc:sldMk cId="1023953252" sldId="404"/>
        </pc:sldMkLst>
      </pc:sldChg>
      <pc:sldChg chg="add">
        <pc:chgData name="Noritsuna Imamura" userId="5b2da16fa1785921" providerId="LiveId" clId="{C504D0F5-F7B5-4CF9-B45A-CA5A7AC2D615}" dt="2024-12-29T07:48:55.590" v="563"/>
        <pc:sldMkLst>
          <pc:docMk/>
          <pc:sldMk cId="1606104776" sldId="404"/>
        </pc:sldMkLst>
      </pc:sldChg>
      <pc:sldChg chg="add del">
        <pc:chgData name="Noritsuna Imamura" userId="5b2da16fa1785921" providerId="LiveId" clId="{C504D0F5-F7B5-4CF9-B45A-CA5A7AC2D615}" dt="2024-12-29T07:48:10.141" v="529" actId="47"/>
        <pc:sldMkLst>
          <pc:docMk/>
          <pc:sldMk cId="2741200683" sldId="406"/>
        </pc:sldMkLst>
      </pc:sldChg>
      <pc:sldChg chg="add del">
        <pc:chgData name="Noritsuna Imamura" userId="5b2da16fa1785921" providerId="LiveId" clId="{C504D0F5-F7B5-4CF9-B45A-CA5A7AC2D615}" dt="2024-12-29T07:48:10.732" v="530" actId="47"/>
        <pc:sldMkLst>
          <pc:docMk/>
          <pc:sldMk cId="2236050019" sldId="551"/>
        </pc:sldMkLst>
      </pc:sldChg>
      <pc:sldChg chg="add del">
        <pc:chgData name="Noritsuna Imamura" userId="5b2da16fa1785921" providerId="LiveId" clId="{C504D0F5-F7B5-4CF9-B45A-CA5A7AC2D615}" dt="2024-12-29T07:48:11.519" v="531" actId="47"/>
        <pc:sldMkLst>
          <pc:docMk/>
          <pc:sldMk cId="3394408441" sldId="552"/>
        </pc:sldMkLst>
      </pc:sldChg>
      <pc:sldChg chg="add">
        <pc:chgData name="Noritsuna Imamura" userId="5b2da16fa1785921" providerId="LiveId" clId="{C504D0F5-F7B5-4CF9-B45A-CA5A7AC2D615}" dt="2024-12-29T07:48:55.590" v="563"/>
        <pc:sldMkLst>
          <pc:docMk/>
          <pc:sldMk cId="347606734" sldId="553"/>
        </pc:sldMkLst>
      </pc:sldChg>
      <pc:sldChg chg="add del">
        <pc:chgData name="Noritsuna Imamura" userId="5b2da16fa1785921" providerId="LiveId" clId="{C504D0F5-F7B5-4CF9-B45A-CA5A7AC2D615}" dt="2024-12-29T07:48:41.882" v="562" actId="2696"/>
        <pc:sldMkLst>
          <pc:docMk/>
          <pc:sldMk cId="1143504757" sldId="553"/>
        </pc:sldMkLst>
      </pc:sldChg>
      <pc:sldChg chg="add">
        <pc:chgData name="Noritsuna Imamura" userId="5b2da16fa1785921" providerId="LiveId" clId="{C504D0F5-F7B5-4CF9-B45A-CA5A7AC2D615}" dt="2024-12-29T07:48:55.590" v="563"/>
        <pc:sldMkLst>
          <pc:docMk/>
          <pc:sldMk cId="210866402" sldId="554"/>
        </pc:sldMkLst>
      </pc:sldChg>
      <pc:sldChg chg="add del">
        <pc:chgData name="Noritsuna Imamura" userId="5b2da16fa1785921" providerId="LiveId" clId="{C504D0F5-F7B5-4CF9-B45A-CA5A7AC2D615}" dt="2024-12-29T07:48:41.882" v="562" actId="2696"/>
        <pc:sldMkLst>
          <pc:docMk/>
          <pc:sldMk cId="3332906082" sldId="554"/>
        </pc:sldMkLst>
      </pc:sldChg>
      <pc:sldChg chg="add del">
        <pc:chgData name="Noritsuna Imamura" userId="5b2da16fa1785921" providerId="LiveId" clId="{C504D0F5-F7B5-4CF9-B45A-CA5A7AC2D615}" dt="2024-12-29T07:48:41.882" v="562" actId="2696"/>
        <pc:sldMkLst>
          <pc:docMk/>
          <pc:sldMk cId="1371337267" sldId="555"/>
        </pc:sldMkLst>
      </pc:sldChg>
      <pc:sldChg chg="add">
        <pc:chgData name="Noritsuna Imamura" userId="5b2da16fa1785921" providerId="LiveId" clId="{C504D0F5-F7B5-4CF9-B45A-CA5A7AC2D615}" dt="2024-12-29T07:48:55.590" v="563"/>
        <pc:sldMkLst>
          <pc:docMk/>
          <pc:sldMk cId="3195809656" sldId="555"/>
        </pc:sldMkLst>
      </pc:sldChg>
      <pc:sldChg chg="del">
        <pc:chgData name="Noritsuna Imamura" userId="5b2da16fa1785921" providerId="LiveId" clId="{C504D0F5-F7B5-4CF9-B45A-CA5A7AC2D615}" dt="2024-12-29T07:36:58.168" v="116" actId="47"/>
        <pc:sldMkLst>
          <pc:docMk/>
          <pc:sldMk cId="2835567474" sldId="4533"/>
        </pc:sldMkLst>
      </pc:sldChg>
      <pc:sldChg chg="modSp mod">
        <pc:chgData name="Noritsuna Imamura" userId="5b2da16fa1785921" providerId="LiveId" clId="{C504D0F5-F7B5-4CF9-B45A-CA5A7AC2D615}" dt="2024-12-29T07:50:07.912" v="599" actId="20577"/>
        <pc:sldMkLst>
          <pc:docMk/>
          <pc:sldMk cId="1326589852" sldId="4542"/>
        </pc:sldMkLst>
        <pc:spChg chg="mod">
          <ac:chgData name="Noritsuna Imamura" userId="5b2da16fa1785921" providerId="LiveId" clId="{C504D0F5-F7B5-4CF9-B45A-CA5A7AC2D615}" dt="2024-12-29T07:50:07.912" v="599" actId="20577"/>
          <ac:spMkLst>
            <pc:docMk/>
            <pc:sldMk cId="1326589852" sldId="4542"/>
            <ac:spMk id="3" creationId="{F75D558C-DFF4-499B-4B2E-35E3B017ED5D}"/>
          </ac:spMkLst>
        </pc:spChg>
      </pc:sldChg>
      <pc:sldChg chg="del">
        <pc:chgData name="Noritsuna Imamura" userId="5b2da16fa1785921" providerId="LiveId" clId="{C504D0F5-F7B5-4CF9-B45A-CA5A7AC2D615}" dt="2024-12-29T07:35:32.482" v="57" actId="47"/>
        <pc:sldMkLst>
          <pc:docMk/>
          <pc:sldMk cId="3028097871" sldId="4565"/>
        </pc:sldMkLst>
      </pc:sldChg>
      <pc:sldChg chg="modAnim">
        <pc:chgData name="Noritsuna Imamura" userId="5b2da16fa1785921" providerId="LiveId" clId="{C504D0F5-F7B5-4CF9-B45A-CA5A7AC2D615}" dt="2024-12-29T07:35:59.119" v="58"/>
        <pc:sldMkLst>
          <pc:docMk/>
          <pc:sldMk cId="3977662701" sldId="4567"/>
        </pc:sldMkLst>
      </pc:sldChg>
      <pc:sldChg chg="addSp delSp modSp new mod ord setBg">
        <pc:chgData name="Noritsuna Imamura" userId="5b2da16fa1785921" providerId="LiveId" clId="{C504D0F5-F7B5-4CF9-B45A-CA5A7AC2D615}" dt="2024-12-29T07:49:10.467" v="564" actId="26606"/>
        <pc:sldMkLst>
          <pc:docMk/>
          <pc:sldMk cId="3092670925" sldId="4568"/>
        </pc:sldMkLst>
      </pc:sldChg>
      <pc:sldChg chg="addSp modSp new del mod modClrScheme chgLayout">
        <pc:chgData name="Noritsuna Imamura" userId="5b2da16fa1785921" providerId="LiveId" clId="{C504D0F5-F7B5-4CF9-B45A-CA5A7AC2D615}" dt="2024-12-29T07:41:48.671" v="415" actId="47"/>
        <pc:sldMkLst>
          <pc:docMk/>
          <pc:sldMk cId="942090929" sldId="4569"/>
        </pc:sldMkLst>
      </pc:sldChg>
      <pc:sldChg chg="modSp add mod ord">
        <pc:chgData name="Noritsuna Imamura" userId="5b2da16fa1785921" providerId="LiveId" clId="{C504D0F5-F7B5-4CF9-B45A-CA5A7AC2D615}" dt="2024-12-29T07:36:32.767" v="91" actId="20577"/>
        <pc:sldMkLst>
          <pc:docMk/>
          <pc:sldMk cId="903577354" sldId="4570"/>
        </pc:sldMkLst>
        <pc:spChg chg="mod">
          <ac:chgData name="Noritsuna Imamura" userId="5b2da16fa1785921" providerId="LiveId" clId="{C504D0F5-F7B5-4CF9-B45A-CA5A7AC2D615}" dt="2024-12-29T07:36:32.767" v="91" actId="20577"/>
          <ac:spMkLst>
            <pc:docMk/>
            <pc:sldMk cId="903577354" sldId="4570"/>
            <ac:spMk id="2" creationId="{BC026491-ADFC-5178-798F-09FBE6DBBBC7}"/>
          </ac:spMkLst>
        </pc:spChg>
      </pc:sldChg>
      <pc:sldChg chg="add ord">
        <pc:chgData name="Noritsuna Imamura" userId="5b2da16fa1785921" providerId="LiveId" clId="{C504D0F5-F7B5-4CF9-B45A-CA5A7AC2D615}" dt="2024-12-29T07:42:08.793" v="418"/>
        <pc:sldMkLst>
          <pc:docMk/>
          <pc:sldMk cId="2358138157" sldId="4571"/>
        </pc:sldMkLst>
      </pc:sldChg>
      <pc:sldChg chg="addSp delSp modSp add mod ord">
        <pc:chgData name="Noritsuna Imamura" userId="5b2da16fa1785921" providerId="LiveId" clId="{C504D0F5-F7B5-4CF9-B45A-CA5A7AC2D615}" dt="2024-12-29T07:50:54.113" v="623" actId="20577"/>
        <pc:sldMkLst>
          <pc:docMk/>
          <pc:sldMk cId="2270991751" sldId="4572"/>
        </pc:sldMkLst>
        <pc:spChg chg="mod">
          <ac:chgData name="Noritsuna Imamura" userId="5b2da16fa1785921" providerId="LiveId" clId="{C504D0F5-F7B5-4CF9-B45A-CA5A7AC2D615}" dt="2024-12-29T07:43:20.431" v="498" actId="20577"/>
          <ac:spMkLst>
            <pc:docMk/>
            <pc:sldMk cId="2270991751" sldId="4572"/>
            <ac:spMk id="3" creationId="{F39901AA-1637-66AA-C752-ABE07CAEB608}"/>
          </ac:spMkLst>
        </pc:spChg>
        <pc:spChg chg="mod">
          <ac:chgData name="Noritsuna Imamura" userId="5b2da16fa1785921" providerId="LiveId" clId="{C504D0F5-F7B5-4CF9-B45A-CA5A7AC2D615}" dt="2024-12-29T07:50:54.113" v="623" actId="20577"/>
          <ac:spMkLst>
            <pc:docMk/>
            <pc:sldMk cId="2270991751" sldId="4572"/>
            <ac:spMk id="12" creationId="{598F5CAA-C3BF-2210-6E5F-0B8984691CE3}"/>
          </ac:spMkLst>
        </pc:spChg>
      </pc:sldChg>
      <pc:sldChg chg="addSp delSp modSp new mod ord setBg">
        <pc:chgData name="Noritsuna Imamura" userId="5b2da16fa1785921" providerId="LiveId" clId="{C504D0F5-F7B5-4CF9-B45A-CA5A7AC2D615}" dt="2024-12-29T07:49:15.671" v="565" actId="26606"/>
        <pc:sldMkLst>
          <pc:docMk/>
          <pc:sldMk cId="3625934520" sldId="4573"/>
        </pc:sldMkLst>
      </pc:sldChg>
      <pc:sldMasterChg chg="delSldLayout">
        <pc:chgData name="Noritsuna Imamura" userId="5b2da16fa1785921" providerId="LiveId" clId="{C504D0F5-F7B5-4CF9-B45A-CA5A7AC2D615}" dt="2024-12-29T07:48:41.882" v="562" actId="2696"/>
        <pc:sldMasterMkLst>
          <pc:docMk/>
          <pc:sldMasterMk cId="887606969" sldId="2147483648"/>
        </pc:sldMasterMkLst>
        <pc:sldLayoutChg chg="del">
          <pc:chgData name="Noritsuna Imamura" userId="5b2da16fa1785921" providerId="LiveId" clId="{C504D0F5-F7B5-4CF9-B45A-CA5A7AC2D615}" dt="2024-12-29T07:48:41.882" v="562" actId="2696"/>
          <pc:sldLayoutMkLst>
            <pc:docMk/>
            <pc:sldMasterMk cId="887606969" sldId="2147483648"/>
            <pc:sldLayoutMk cId="3775629031" sldId="2147483665"/>
          </pc:sldLayoutMkLst>
        </pc:sldLayoutChg>
        <pc:sldLayoutChg chg="del">
          <pc:chgData name="Noritsuna Imamura" userId="5b2da16fa1785921" providerId="LiveId" clId="{C504D0F5-F7B5-4CF9-B45A-CA5A7AC2D615}" dt="2024-12-29T07:48:41.882" v="562" actId="2696"/>
          <pc:sldLayoutMkLst>
            <pc:docMk/>
            <pc:sldMasterMk cId="887606969" sldId="2147483648"/>
            <pc:sldLayoutMk cId="3244135520" sldId="2147483666"/>
          </pc:sldLayoutMkLst>
        </pc:sldLayoutChg>
      </pc:sldMasterChg>
    </pc:docChg>
  </pc:docChgLst>
  <pc:docChgLst>
    <pc:chgData name="Noritsuna Imamura" userId="5b2da16fa1785921" providerId="LiveId" clId="{CD4B7AB5-807D-40B2-9170-D1DD1BB3599E}"/>
    <pc:docChg chg="modSld">
      <pc:chgData name="Noritsuna Imamura" userId="5b2da16fa1785921" providerId="LiveId" clId="{CD4B7AB5-807D-40B2-9170-D1DD1BB3599E}" dt="2024-07-03T03:40:22.522" v="20" actId="1035"/>
      <pc:docMkLst>
        <pc:docMk/>
      </pc:docMkLst>
      <pc:sldChg chg="modSp mod">
        <pc:chgData name="Noritsuna Imamura" userId="5b2da16fa1785921" providerId="LiveId" clId="{CD4B7AB5-807D-40B2-9170-D1DD1BB3599E}" dt="2024-07-03T03:40:22.522" v="20" actId="1035"/>
        <pc:sldMkLst>
          <pc:docMk/>
          <pc:sldMk cId="3083720728" sldId="4423"/>
        </pc:sldMkLst>
      </pc:sldChg>
    </pc:docChg>
  </pc:docChgLst>
  <pc:docChgLst>
    <pc:chgData name="Noritsuna Imamura" userId="5b2da16fa1785921" providerId="LiveId" clId="{DA4C7C4B-02A5-46A1-9434-A5065C996509}"/>
    <pc:docChg chg="undo redo custSel addSld delSld modSld sldOrd">
      <pc:chgData name="Noritsuna Imamura" userId="5b2da16fa1785921" providerId="LiveId" clId="{DA4C7C4B-02A5-46A1-9434-A5065C996509}" dt="2024-06-09T06:25:55.033" v="3735" actId="20577"/>
      <pc:docMkLst>
        <pc:docMk/>
      </pc:docMkLst>
      <pc:sldChg chg="addSp delSp modSp new mod setBg addAnim delAnim modAnim setClrOvrMap">
        <pc:chgData name="Noritsuna Imamura" userId="5b2da16fa1785921" providerId="LiveId" clId="{DA4C7C4B-02A5-46A1-9434-A5065C996509}" dt="2024-06-09T05:18:05.072" v="2874" actId="14100"/>
        <pc:sldMkLst>
          <pc:docMk/>
          <pc:sldMk cId="457667663" sldId="256"/>
        </pc:sldMkLst>
      </pc:sldChg>
      <pc:sldChg chg="addSp delSp modSp new del mod">
        <pc:chgData name="Noritsuna Imamura" userId="5b2da16fa1785921" providerId="LiveId" clId="{DA4C7C4B-02A5-46A1-9434-A5065C996509}" dt="2024-06-06T10:40:22.518" v="994" actId="2696"/>
        <pc:sldMkLst>
          <pc:docMk/>
          <pc:sldMk cId="615677287" sldId="257"/>
        </pc:sldMkLst>
      </pc:sldChg>
      <pc:sldChg chg="addSp delSp modSp add mod ord setBg">
        <pc:chgData name="Noritsuna Imamura" userId="5b2da16fa1785921" providerId="LiveId" clId="{DA4C7C4B-02A5-46A1-9434-A5065C996509}" dt="2024-06-09T05:54:46.019" v="3353" actId="15"/>
        <pc:sldMkLst>
          <pc:docMk/>
          <pc:sldMk cId="2539668883" sldId="257"/>
        </pc:sldMkLst>
      </pc:sldChg>
      <pc:sldChg chg="add del">
        <pc:chgData name="Noritsuna Imamura" userId="5b2da16fa1785921" providerId="LiveId" clId="{DA4C7C4B-02A5-46A1-9434-A5065C996509}" dt="2024-05-26T14:53:03.030" v="538" actId="2696"/>
        <pc:sldMkLst>
          <pc:docMk/>
          <pc:sldMk cId="490703274" sldId="258"/>
        </pc:sldMkLst>
      </pc:sldChg>
      <pc:sldChg chg="modSp new del mod">
        <pc:chgData name="Noritsuna Imamura" userId="5b2da16fa1785921" providerId="LiveId" clId="{DA4C7C4B-02A5-46A1-9434-A5065C996509}" dt="2024-05-26T14:52:50.511" v="535" actId="2696"/>
        <pc:sldMkLst>
          <pc:docMk/>
          <pc:sldMk cId="2261434535" sldId="258"/>
        </pc:sldMkLst>
      </pc:sldChg>
      <pc:sldChg chg="addSp delSp modSp add mod setBg">
        <pc:chgData name="Noritsuna Imamura" userId="5b2da16fa1785921" providerId="LiveId" clId="{DA4C7C4B-02A5-46A1-9434-A5065C996509}" dt="2024-06-09T05:53:18.041" v="3217" actId="20577"/>
        <pc:sldMkLst>
          <pc:docMk/>
          <pc:sldMk cId="2263829521" sldId="258"/>
        </pc:sldMkLst>
      </pc:sldChg>
      <pc:sldChg chg="addSp delSp modSp add del mod">
        <pc:chgData name="Noritsuna Imamura" userId="5b2da16fa1785921" providerId="LiveId" clId="{DA4C7C4B-02A5-46A1-9434-A5065C996509}" dt="2024-06-06T10:23:25.446" v="660" actId="2696"/>
        <pc:sldMkLst>
          <pc:docMk/>
          <pc:sldMk cId="3395932687" sldId="258"/>
        </pc:sldMkLst>
      </pc:sldChg>
      <pc:sldChg chg="addSp modSp new mod setBg addAnim modAnim">
        <pc:chgData name="Noritsuna Imamura" userId="5b2da16fa1785921" providerId="LiveId" clId="{DA4C7C4B-02A5-46A1-9434-A5065C996509}" dt="2024-06-09T06:00:43.830" v="3631"/>
        <pc:sldMkLst>
          <pc:docMk/>
          <pc:sldMk cId="3368292460" sldId="259"/>
        </pc:sldMkLst>
      </pc:sldChg>
      <pc:sldChg chg="modSp new del mod ord">
        <pc:chgData name="Noritsuna Imamura" userId="5b2da16fa1785921" providerId="LiveId" clId="{DA4C7C4B-02A5-46A1-9434-A5065C996509}" dt="2024-06-06T10:40:15.193" v="993" actId="47"/>
        <pc:sldMkLst>
          <pc:docMk/>
          <pc:sldMk cId="102070655" sldId="260"/>
        </pc:sldMkLst>
      </pc:sldChg>
      <pc:sldChg chg="addSp delSp modSp new mod ord setBg">
        <pc:chgData name="Noritsuna Imamura" userId="5b2da16fa1785921" providerId="LiveId" clId="{DA4C7C4B-02A5-46A1-9434-A5065C996509}" dt="2024-06-09T05:56:35.027" v="3405" actId="20577"/>
        <pc:sldMkLst>
          <pc:docMk/>
          <pc:sldMk cId="3681333138" sldId="261"/>
        </pc:sldMkLst>
      </pc:sldChg>
      <pc:sldChg chg="modSp new del mod">
        <pc:chgData name="Noritsuna Imamura" userId="5b2da16fa1785921" providerId="LiveId" clId="{DA4C7C4B-02A5-46A1-9434-A5065C996509}" dt="2024-05-26T14:48:31.943" v="453" actId="47"/>
        <pc:sldMkLst>
          <pc:docMk/>
          <pc:sldMk cId="3976336669" sldId="262"/>
        </pc:sldMkLst>
      </pc:sldChg>
      <pc:sldChg chg="modSp new del mod">
        <pc:chgData name="Noritsuna Imamura" userId="5b2da16fa1785921" providerId="LiveId" clId="{DA4C7C4B-02A5-46A1-9434-A5065C996509}" dt="2024-05-26T14:46:49.844" v="445" actId="47"/>
        <pc:sldMkLst>
          <pc:docMk/>
          <pc:sldMk cId="2244720206" sldId="263"/>
        </pc:sldMkLst>
      </pc:sldChg>
      <pc:sldChg chg="add del">
        <pc:chgData name="Noritsuna Imamura" userId="5b2da16fa1785921" providerId="LiveId" clId="{DA4C7C4B-02A5-46A1-9434-A5065C996509}" dt="2024-06-06T11:07:04.739" v="1893" actId="47"/>
        <pc:sldMkLst>
          <pc:docMk/>
          <pc:sldMk cId="1591815497" sldId="268"/>
        </pc:sldMkLst>
      </pc:sldChg>
      <pc:sldChg chg="delSp add mod">
        <pc:chgData name="Noritsuna Imamura" userId="5b2da16fa1785921" providerId="LiveId" clId="{DA4C7C4B-02A5-46A1-9434-A5065C996509}" dt="2024-06-06T12:56:06.050" v="2349" actId="478"/>
        <pc:sldMkLst>
          <pc:docMk/>
          <pc:sldMk cId="2913858401" sldId="272"/>
        </pc:sldMkLst>
      </pc:sldChg>
      <pc:sldChg chg="addSp delSp modSp add mod setBg delDesignElem">
        <pc:chgData name="Noritsuna Imamura" userId="5b2da16fa1785921" providerId="LiveId" clId="{DA4C7C4B-02A5-46A1-9434-A5065C996509}" dt="2024-06-09T05:50:35.559" v="3027" actId="122"/>
        <pc:sldMkLst>
          <pc:docMk/>
          <pc:sldMk cId="2074876793" sldId="274"/>
        </pc:sldMkLst>
      </pc:sldChg>
      <pc:sldChg chg="del ord">
        <pc:chgData name="Noritsuna Imamura" userId="5b2da16fa1785921" providerId="LiveId" clId="{DA4C7C4B-02A5-46A1-9434-A5065C996509}" dt="2024-06-06T10:34:22.619" v="832" actId="2696"/>
        <pc:sldMkLst>
          <pc:docMk/>
          <pc:sldMk cId="2578960866" sldId="293"/>
        </pc:sldMkLst>
      </pc:sldChg>
      <pc:sldChg chg="addSp delSp modSp add mod setBg">
        <pc:chgData name="Noritsuna Imamura" userId="5b2da16fa1785921" providerId="LiveId" clId="{DA4C7C4B-02A5-46A1-9434-A5065C996509}" dt="2024-06-09T05:20:20.372" v="2897" actId="26606"/>
        <pc:sldMkLst>
          <pc:docMk/>
          <pc:sldMk cId="2888632412" sldId="293"/>
        </pc:sldMkLst>
      </pc:sldChg>
      <pc:sldChg chg="delSp add del setBg delDesignElem">
        <pc:chgData name="Noritsuna Imamura" userId="5b2da16fa1785921" providerId="LiveId" clId="{DA4C7C4B-02A5-46A1-9434-A5065C996509}" dt="2024-05-26T14:47:37.754" v="449" actId="47"/>
        <pc:sldMkLst>
          <pc:docMk/>
          <pc:sldMk cId="1996854029" sldId="295"/>
        </pc:sldMkLst>
      </pc:sldChg>
      <pc:sldChg chg="add del">
        <pc:chgData name="Noritsuna Imamura" userId="5b2da16fa1785921" providerId="LiveId" clId="{DA4C7C4B-02A5-46A1-9434-A5065C996509}" dt="2024-05-26T14:50:55.161" v="457" actId="47"/>
        <pc:sldMkLst>
          <pc:docMk/>
          <pc:sldMk cId="2974706480" sldId="296"/>
        </pc:sldMkLst>
      </pc:sldChg>
      <pc:sldChg chg="addSp delSp modSp add mod setBg delDesignElem">
        <pc:chgData name="Noritsuna Imamura" userId="5b2da16fa1785921" providerId="LiveId" clId="{DA4C7C4B-02A5-46A1-9434-A5065C996509}" dt="2024-06-09T05:18:15.579" v="2877" actId="26606"/>
        <pc:sldMkLst>
          <pc:docMk/>
          <pc:sldMk cId="3286518926" sldId="298"/>
        </pc:sldMkLst>
      </pc:sldChg>
      <pc:sldChg chg="addSp delSp modSp add mod ord delAnim modAnim">
        <pc:chgData name="Noritsuna Imamura" userId="5b2da16fa1785921" providerId="LiveId" clId="{DA4C7C4B-02A5-46A1-9434-A5065C996509}" dt="2024-06-06T10:34:19.726" v="831"/>
        <pc:sldMkLst>
          <pc:docMk/>
          <pc:sldMk cId="2176766953" sldId="299"/>
        </pc:sldMkLst>
      </pc:sldChg>
      <pc:sldChg chg="delSp modSp add del mod">
        <pc:chgData name="Noritsuna Imamura" userId="5b2da16fa1785921" providerId="LiveId" clId="{DA4C7C4B-02A5-46A1-9434-A5065C996509}" dt="2024-06-06T12:47:33.492" v="2229" actId="47"/>
        <pc:sldMkLst>
          <pc:docMk/>
          <pc:sldMk cId="1295203079" sldId="315"/>
        </pc:sldMkLst>
      </pc:sldChg>
      <pc:sldChg chg="addSp delSp modSp add mod setBg delDesignElem">
        <pc:chgData name="Noritsuna Imamura" userId="5b2da16fa1785921" providerId="LiveId" clId="{DA4C7C4B-02A5-46A1-9434-A5065C996509}" dt="2024-06-09T05:28:04.261" v="2980" actId="14100"/>
        <pc:sldMkLst>
          <pc:docMk/>
          <pc:sldMk cId="154660389" sldId="316"/>
        </pc:sldMkLst>
      </pc:sldChg>
      <pc:sldChg chg="delSp modSp add mod setBg delAnim delDesignElem">
        <pc:chgData name="Noritsuna Imamura" userId="5b2da16fa1785921" providerId="LiveId" clId="{DA4C7C4B-02A5-46A1-9434-A5065C996509}" dt="2024-06-09T05:18:56.577" v="2878" actId="207"/>
        <pc:sldMkLst>
          <pc:docMk/>
          <pc:sldMk cId="286719847" sldId="317"/>
        </pc:sldMkLst>
      </pc:sldChg>
      <pc:sldChg chg="addSp modSp add mod setBg">
        <pc:chgData name="Noritsuna Imamura" userId="5b2da16fa1785921" providerId="LiveId" clId="{DA4C7C4B-02A5-46A1-9434-A5065C996509}" dt="2024-06-09T05:20:42.095" v="2899" actId="26606"/>
        <pc:sldMkLst>
          <pc:docMk/>
          <pc:sldMk cId="1655586770" sldId="318"/>
        </pc:sldMkLst>
      </pc:sldChg>
      <pc:sldChg chg="delSp modSp add del mod">
        <pc:chgData name="Noritsuna Imamura" userId="5b2da16fa1785921" providerId="LiveId" clId="{DA4C7C4B-02A5-46A1-9434-A5065C996509}" dt="2024-06-06T11:13:16.719" v="1947" actId="47"/>
        <pc:sldMkLst>
          <pc:docMk/>
          <pc:sldMk cId="2188994476" sldId="321"/>
        </pc:sldMkLst>
      </pc:sldChg>
      <pc:sldChg chg="delSp add del mod">
        <pc:chgData name="Noritsuna Imamura" userId="5b2da16fa1785921" providerId="LiveId" clId="{DA4C7C4B-02A5-46A1-9434-A5065C996509}" dt="2024-06-06T10:35:30.177" v="834" actId="2696"/>
        <pc:sldMkLst>
          <pc:docMk/>
          <pc:sldMk cId="1106851552" sldId="322"/>
        </pc:sldMkLst>
      </pc:sldChg>
      <pc:sldChg chg="modSp add mod">
        <pc:chgData name="Noritsuna Imamura" userId="5b2da16fa1785921" providerId="LiveId" clId="{DA4C7C4B-02A5-46A1-9434-A5065C996509}" dt="2024-06-06T10:37:59.299" v="896" actId="20577"/>
        <pc:sldMkLst>
          <pc:docMk/>
          <pc:sldMk cId="2928027020" sldId="322"/>
        </pc:sldMkLst>
      </pc:sldChg>
      <pc:sldChg chg="delSp add del setBg delDesignElem">
        <pc:chgData name="Noritsuna Imamura" userId="5b2da16fa1785921" providerId="LiveId" clId="{DA4C7C4B-02A5-46A1-9434-A5065C996509}" dt="2024-06-06T11:07:04.739" v="1893" actId="47"/>
        <pc:sldMkLst>
          <pc:docMk/>
          <pc:sldMk cId="1519152438" sldId="342"/>
        </pc:sldMkLst>
      </pc:sldChg>
      <pc:sldChg chg="delSp add del setBg delDesignElem">
        <pc:chgData name="Noritsuna Imamura" userId="5b2da16fa1785921" providerId="LiveId" clId="{DA4C7C4B-02A5-46A1-9434-A5065C996509}" dt="2024-06-06T11:07:04.739" v="1893" actId="47"/>
        <pc:sldMkLst>
          <pc:docMk/>
          <pc:sldMk cId="1127239706" sldId="352"/>
        </pc:sldMkLst>
      </pc:sldChg>
      <pc:sldChg chg="add del">
        <pc:chgData name="Noritsuna Imamura" userId="5b2da16fa1785921" providerId="LiveId" clId="{DA4C7C4B-02A5-46A1-9434-A5065C996509}" dt="2024-06-06T11:07:04.739" v="1893" actId="47"/>
        <pc:sldMkLst>
          <pc:docMk/>
          <pc:sldMk cId="506124256" sldId="358"/>
        </pc:sldMkLst>
      </pc:sldChg>
      <pc:sldChg chg="addSp delSp modSp add mod setBg">
        <pc:chgData name="Noritsuna Imamura" userId="5b2da16fa1785921" providerId="LiveId" clId="{DA4C7C4B-02A5-46A1-9434-A5065C996509}" dt="2024-06-09T05:28:20.172" v="2981" actId="14100"/>
        <pc:sldMkLst>
          <pc:docMk/>
          <pc:sldMk cId="3525104088" sldId="359"/>
        </pc:sldMkLst>
      </pc:sldChg>
      <pc:sldChg chg="addSp modSp add mod setBg">
        <pc:chgData name="Noritsuna Imamura" userId="5b2da16fa1785921" providerId="LiveId" clId="{DA4C7C4B-02A5-46A1-9434-A5065C996509}" dt="2024-06-09T05:21:32.169" v="2906" actId="26606"/>
        <pc:sldMkLst>
          <pc:docMk/>
          <pc:sldMk cId="146320316" sldId="360"/>
        </pc:sldMkLst>
      </pc:sldChg>
      <pc:sldChg chg="add del">
        <pc:chgData name="Noritsuna Imamura" userId="5b2da16fa1785921" providerId="LiveId" clId="{DA4C7C4B-02A5-46A1-9434-A5065C996509}" dt="2024-05-26T14:53:03.030" v="538" actId="2696"/>
        <pc:sldMkLst>
          <pc:docMk/>
          <pc:sldMk cId="1099359403" sldId="361"/>
        </pc:sldMkLst>
      </pc:sldChg>
      <pc:sldChg chg="modSp add del mod">
        <pc:chgData name="Noritsuna Imamura" userId="5b2da16fa1785921" providerId="LiveId" clId="{DA4C7C4B-02A5-46A1-9434-A5065C996509}" dt="2024-06-06T10:27:40.542" v="823" actId="47"/>
        <pc:sldMkLst>
          <pc:docMk/>
          <pc:sldMk cId="2003378863" sldId="361"/>
        </pc:sldMkLst>
      </pc:sldChg>
      <pc:sldChg chg="addSp delSp modSp new del mod">
        <pc:chgData name="Noritsuna Imamura" userId="5b2da16fa1785921" providerId="LiveId" clId="{DA4C7C4B-02A5-46A1-9434-A5065C996509}" dt="2024-06-06T10:50:23.950" v="1306" actId="2696"/>
        <pc:sldMkLst>
          <pc:docMk/>
          <pc:sldMk cId="1866078565" sldId="362"/>
        </pc:sldMkLst>
      </pc:sldChg>
      <pc:sldChg chg="delSp modSp add del mod">
        <pc:chgData name="Noritsuna Imamura" userId="5b2da16fa1785921" providerId="LiveId" clId="{DA4C7C4B-02A5-46A1-9434-A5065C996509}" dt="2024-06-06T12:42:26.521" v="2061" actId="47"/>
        <pc:sldMkLst>
          <pc:docMk/>
          <pc:sldMk cId="2877960837" sldId="362"/>
        </pc:sldMkLst>
      </pc:sldChg>
      <pc:sldChg chg="modSp add del mod">
        <pc:chgData name="Noritsuna Imamura" userId="5b2da16fa1785921" providerId="LiveId" clId="{DA4C7C4B-02A5-46A1-9434-A5065C996509}" dt="2024-06-06T10:57:30.321" v="1647" actId="2696"/>
        <pc:sldMkLst>
          <pc:docMk/>
          <pc:sldMk cId="3427531140" sldId="362"/>
        </pc:sldMkLst>
      </pc:sldChg>
      <pc:sldChg chg="addSp delSp modSp mod ord setBg">
        <pc:chgData name="Noritsuna Imamura" userId="5b2da16fa1785921" providerId="LiveId" clId="{DA4C7C4B-02A5-46A1-9434-A5065C996509}" dt="2024-06-09T06:25:55.033" v="3735" actId="20577"/>
        <pc:sldMkLst>
          <pc:docMk/>
          <pc:sldMk cId="4044791493" sldId="363"/>
        </pc:sldMkLst>
      </pc:sldChg>
      <pc:sldChg chg="modSp add mod">
        <pc:chgData name="Noritsuna Imamura" userId="5b2da16fa1785921" providerId="LiveId" clId="{DA4C7C4B-02A5-46A1-9434-A5065C996509}" dt="2024-06-09T06:24:56.447" v="3667" actId="20577"/>
        <pc:sldMkLst>
          <pc:docMk/>
          <pc:sldMk cId="1755771183" sldId="364"/>
        </pc:sldMkLst>
      </pc:sldChg>
      <pc:sldChg chg="del">
        <pc:chgData name="Noritsuna Imamura" userId="5b2da16fa1785921" providerId="LiveId" clId="{DA4C7C4B-02A5-46A1-9434-A5065C996509}" dt="2024-06-06T10:25:03.255" v="727" actId="2696"/>
        <pc:sldMkLst>
          <pc:docMk/>
          <pc:sldMk cId="3031107344" sldId="364"/>
        </pc:sldMkLst>
      </pc:sldChg>
      <pc:sldChg chg="add">
        <pc:chgData name="Noritsuna Imamura" userId="5b2da16fa1785921" providerId="LiveId" clId="{DA4C7C4B-02A5-46A1-9434-A5065C996509}" dt="2024-06-06T10:25:06.715" v="728"/>
        <pc:sldMkLst>
          <pc:docMk/>
          <pc:sldMk cId="2774167020" sldId="365"/>
        </pc:sldMkLst>
      </pc:sldChg>
      <pc:sldChg chg="del">
        <pc:chgData name="Noritsuna Imamura" userId="5b2da16fa1785921" providerId="LiveId" clId="{DA4C7C4B-02A5-46A1-9434-A5065C996509}" dt="2024-06-06T10:25:03.255" v="727" actId="2696"/>
        <pc:sldMkLst>
          <pc:docMk/>
          <pc:sldMk cId="3465780636" sldId="365"/>
        </pc:sldMkLst>
      </pc:sldChg>
      <pc:sldChg chg="addSp delSp modSp new del mod ord">
        <pc:chgData name="Noritsuna Imamura" userId="5b2da16fa1785921" providerId="LiveId" clId="{DA4C7C4B-02A5-46A1-9434-A5065C996509}" dt="2024-06-09T06:00:10.393" v="3630" actId="47"/>
        <pc:sldMkLst>
          <pc:docMk/>
          <pc:sldMk cId="3716096616" sldId="366"/>
        </pc:sldMkLst>
      </pc:sldChg>
      <pc:sldChg chg="new">
        <pc:chgData name="Noritsuna Imamura" userId="5b2da16fa1785921" providerId="LiveId" clId="{DA4C7C4B-02A5-46A1-9434-A5065C996509}" dt="2024-06-06T10:25:09.257" v="729" actId="680"/>
        <pc:sldMkLst>
          <pc:docMk/>
          <pc:sldMk cId="4139137601" sldId="367"/>
        </pc:sldMkLst>
      </pc:sldChg>
      <pc:sldChg chg="new">
        <pc:chgData name="Noritsuna Imamura" userId="5b2da16fa1785921" providerId="LiveId" clId="{DA4C7C4B-02A5-46A1-9434-A5065C996509}" dt="2024-06-06T10:25:09.389" v="730" actId="680"/>
        <pc:sldMkLst>
          <pc:docMk/>
          <pc:sldMk cId="2169699411" sldId="368"/>
        </pc:sldMkLst>
      </pc:sldChg>
      <pc:sldChg chg="modSp new mod">
        <pc:chgData name="Noritsuna Imamura" userId="5b2da16fa1785921" providerId="LiveId" clId="{DA4C7C4B-02A5-46A1-9434-A5065C996509}" dt="2024-06-09T05:59:58.065" v="3629" actId="20577"/>
        <pc:sldMkLst>
          <pc:docMk/>
          <pc:sldMk cId="3839972825" sldId="369"/>
        </pc:sldMkLst>
      </pc:sldChg>
      <pc:sldChg chg="addSp delSp modSp add mod setBg">
        <pc:chgData name="Noritsuna Imamura" userId="5b2da16fa1785921" providerId="LiveId" clId="{DA4C7C4B-02A5-46A1-9434-A5065C996509}" dt="2024-06-09T05:21:08.347" v="2902" actId="26606"/>
        <pc:sldMkLst>
          <pc:docMk/>
          <pc:sldMk cId="1744120836" sldId="370"/>
        </pc:sldMkLst>
      </pc:sldChg>
      <pc:sldChg chg="add del">
        <pc:chgData name="Noritsuna Imamura" userId="5b2da16fa1785921" providerId="LiveId" clId="{DA4C7C4B-02A5-46A1-9434-A5065C996509}" dt="2024-06-06T10:29:52.846" v="827"/>
        <pc:sldMkLst>
          <pc:docMk/>
          <pc:sldMk cId="1807652622" sldId="370"/>
        </pc:sldMkLst>
      </pc:sldChg>
      <pc:sldChg chg="modSp add del mod">
        <pc:chgData name="Noritsuna Imamura" userId="5b2da16fa1785921" providerId="LiveId" clId="{DA4C7C4B-02A5-46A1-9434-A5065C996509}" dt="2024-06-06T11:06:41.355" v="1892" actId="47"/>
        <pc:sldMkLst>
          <pc:docMk/>
          <pc:sldMk cId="483994819" sldId="371"/>
        </pc:sldMkLst>
      </pc:sldChg>
      <pc:sldChg chg="add del">
        <pc:chgData name="Noritsuna Imamura" userId="5b2da16fa1785921" providerId="LiveId" clId="{DA4C7C4B-02A5-46A1-9434-A5065C996509}" dt="2024-06-06T10:29:52.846" v="827"/>
        <pc:sldMkLst>
          <pc:docMk/>
          <pc:sldMk cId="866200290" sldId="371"/>
        </pc:sldMkLst>
      </pc:sldChg>
      <pc:sldChg chg="modSp add del mod">
        <pc:chgData name="Noritsuna Imamura" userId="5b2da16fa1785921" providerId="LiveId" clId="{DA4C7C4B-02A5-46A1-9434-A5065C996509}" dt="2024-06-06T10:50:23.950" v="1306" actId="2696"/>
        <pc:sldMkLst>
          <pc:docMk/>
          <pc:sldMk cId="3407724739" sldId="372"/>
        </pc:sldMkLst>
      </pc:sldChg>
      <pc:sldChg chg="add del">
        <pc:chgData name="Noritsuna Imamura" userId="5b2da16fa1785921" providerId="LiveId" clId="{DA4C7C4B-02A5-46A1-9434-A5065C996509}" dt="2024-06-06T10:50:31.506" v="1308" actId="47"/>
        <pc:sldMkLst>
          <pc:docMk/>
          <pc:sldMk cId="3482425540" sldId="372"/>
        </pc:sldMkLst>
      </pc:sldChg>
      <pc:sldChg chg="delSp modSp add del mod">
        <pc:chgData name="Noritsuna Imamura" userId="5b2da16fa1785921" providerId="LiveId" clId="{DA4C7C4B-02A5-46A1-9434-A5065C996509}" dt="2024-06-06T11:11:24.794" v="1906" actId="47"/>
        <pc:sldMkLst>
          <pc:docMk/>
          <pc:sldMk cId="1187289728" sldId="395"/>
        </pc:sldMkLst>
      </pc:sldChg>
      <pc:sldChg chg="addSp delSp modSp add mod setBg">
        <pc:chgData name="Noritsuna Imamura" userId="5b2da16fa1785921" providerId="LiveId" clId="{DA4C7C4B-02A5-46A1-9434-A5065C996509}" dt="2024-06-09T05:27:09.775" v="2977" actId="26606"/>
        <pc:sldMkLst>
          <pc:docMk/>
          <pc:sldMk cId="80480771" sldId="396"/>
        </pc:sldMkLst>
      </pc:sldChg>
      <pc:sldChg chg="delSp add mod">
        <pc:chgData name="Noritsuna Imamura" userId="5b2da16fa1785921" providerId="LiveId" clId="{DA4C7C4B-02A5-46A1-9434-A5065C996509}" dt="2024-06-06T11:12:11.425" v="1925" actId="478"/>
        <pc:sldMkLst>
          <pc:docMk/>
          <pc:sldMk cId="1023953252" sldId="404"/>
        </pc:sldMkLst>
      </pc:sldChg>
      <pc:sldChg chg="delSp modSp add mod">
        <pc:chgData name="Noritsuna Imamura" userId="5b2da16fa1785921" providerId="LiveId" clId="{DA4C7C4B-02A5-46A1-9434-A5065C996509}" dt="2024-06-06T11:12:00.933" v="1919" actId="478"/>
        <pc:sldMkLst>
          <pc:docMk/>
          <pc:sldMk cId="2741200683" sldId="406"/>
        </pc:sldMkLst>
      </pc:sldChg>
      <pc:sldChg chg="delSp modSp add mod">
        <pc:chgData name="Noritsuna Imamura" userId="5b2da16fa1785921" providerId="LiveId" clId="{DA4C7C4B-02A5-46A1-9434-A5065C996509}" dt="2024-06-06T11:11:55" v="1915" actId="478"/>
        <pc:sldMkLst>
          <pc:docMk/>
          <pc:sldMk cId="2236050019" sldId="551"/>
        </pc:sldMkLst>
      </pc:sldChg>
      <pc:sldChg chg="delSp modSp add mod">
        <pc:chgData name="Noritsuna Imamura" userId="5b2da16fa1785921" providerId="LiveId" clId="{DA4C7C4B-02A5-46A1-9434-A5065C996509}" dt="2024-06-06T11:11:50.983" v="1912" actId="478"/>
        <pc:sldMkLst>
          <pc:docMk/>
          <pc:sldMk cId="3394408441" sldId="552"/>
        </pc:sldMkLst>
      </pc:sldChg>
      <pc:sldChg chg="delSp add mod">
        <pc:chgData name="Noritsuna Imamura" userId="5b2da16fa1785921" providerId="LiveId" clId="{DA4C7C4B-02A5-46A1-9434-A5065C996509}" dt="2024-06-06T11:12:20.307" v="1929" actId="478"/>
        <pc:sldMkLst>
          <pc:docMk/>
          <pc:sldMk cId="1143504757" sldId="553"/>
        </pc:sldMkLst>
      </pc:sldChg>
      <pc:sldChg chg="delSp add mod">
        <pc:chgData name="Noritsuna Imamura" userId="5b2da16fa1785921" providerId="LiveId" clId="{DA4C7C4B-02A5-46A1-9434-A5065C996509}" dt="2024-06-06T11:12:15.788" v="1927" actId="478"/>
        <pc:sldMkLst>
          <pc:docMk/>
          <pc:sldMk cId="3332906082" sldId="554"/>
        </pc:sldMkLst>
      </pc:sldChg>
      <pc:sldChg chg="delSp modSp add mod">
        <pc:chgData name="Noritsuna Imamura" userId="5b2da16fa1785921" providerId="LiveId" clId="{DA4C7C4B-02A5-46A1-9434-A5065C996509}" dt="2024-06-06T11:12:06.876" v="1923" actId="478"/>
        <pc:sldMkLst>
          <pc:docMk/>
          <pc:sldMk cId="1371337267" sldId="555"/>
        </pc:sldMkLst>
      </pc:sldChg>
      <pc:sldChg chg="addSp delSp modSp new mod setBg">
        <pc:chgData name="Noritsuna Imamura" userId="5b2da16fa1785921" providerId="LiveId" clId="{DA4C7C4B-02A5-46A1-9434-A5065C996509}" dt="2024-06-09T05:53:37.810" v="3239" actId="20577"/>
        <pc:sldMkLst>
          <pc:docMk/>
          <pc:sldMk cId="1258332520" sldId="556"/>
        </pc:sldMkLst>
      </pc:sldChg>
      <pc:sldChg chg="modSp new del mod">
        <pc:chgData name="Noritsuna Imamura" userId="5b2da16fa1785921" providerId="LiveId" clId="{DA4C7C4B-02A5-46A1-9434-A5065C996509}" dt="2024-06-09T05:04:34.993" v="2515" actId="47"/>
        <pc:sldMkLst>
          <pc:docMk/>
          <pc:sldMk cId="1433987387" sldId="557"/>
        </pc:sldMkLst>
      </pc:sldChg>
      <pc:sldChg chg="delSp modSp add del mod">
        <pc:chgData name="Noritsuna Imamura" userId="5b2da16fa1785921" providerId="LiveId" clId="{DA4C7C4B-02A5-46A1-9434-A5065C996509}" dt="2024-06-06T10:35:53.532" v="836" actId="47"/>
        <pc:sldMkLst>
          <pc:docMk/>
          <pc:sldMk cId="3523365100" sldId="4343"/>
        </pc:sldMkLst>
      </pc:sldChg>
      <pc:sldMasterChg chg="delSldLayout">
        <pc:chgData name="Noritsuna Imamura" userId="5b2da16fa1785921" providerId="LiveId" clId="{DA4C7C4B-02A5-46A1-9434-A5065C996509}" dt="2024-06-06T11:13:16.719" v="1947" actId="47"/>
        <pc:sldMasterMkLst>
          <pc:docMk/>
          <pc:sldMasterMk cId="887606969" sldId="2147483648"/>
        </pc:sldMasterMkLst>
        <pc:sldLayoutChg chg="del">
          <pc:chgData name="Noritsuna Imamura" userId="5b2da16fa1785921" providerId="LiveId" clId="{DA4C7C4B-02A5-46A1-9434-A5065C996509}" dt="2024-06-06T11:11:24.794" v="1906" actId="47"/>
          <pc:sldLayoutMkLst>
            <pc:docMk/>
            <pc:sldMasterMk cId="887606969" sldId="2147483648"/>
            <pc:sldLayoutMk cId="89634324" sldId="2147483660"/>
          </pc:sldLayoutMkLst>
        </pc:sldLayoutChg>
        <pc:sldLayoutChg chg="del">
          <pc:chgData name="Noritsuna Imamura" userId="5b2da16fa1785921" providerId="LiveId" clId="{DA4C7C4B-02A5-46A1-9434-A5065C996509}" dt="2024-06-06T11:13:16.719" v="1947" actId="47"/>
          <pc:sldLayoutMkLst>
            <pc:docMk/>
            <pc:sldMasterMk cId="887606969" sldId="2147483648"/>
            <pc:sldLayoutMk cId="2645036805" sldId="2147483664"/>
          </pc:sldLayoutMkLst>
        </pc:sldLayoutChg>
      </pc:sldMasterChg>
    </pc:docChg>
  </pc:docChgLst>
  <pc:docChgLst>
    <pc:chgData name="Noritsuna Imamura" userId="5b2da16fa1785921" providerId="LiveId" clId="{5EA389AD-77D2-49F4-B10F-735B10C07869}"/>
    <pc:docChg chg="undo custSel modSld">
      <pc:chgData name="Noritsuna Imamura" userId="5b2da16fa1785921" providerId="LiveId" clId="{5EA389AD-77D2-49F4-B10F-735B10C07869}" dt="2024-08-10T04:26:10.141" v="2" actId="478"/>
      <pc:docMkLst>
        <pc:docMk/>
      </pc:docMkLst>
      <pc:sldChg chg="addSp delSp mod addAnim delAnim">
        <pc:chgData name="Noritsuna Imamura" userId="5b2da16fa1785921" providerId="LiveId" clId="{5EA389AD-77D2-49F4-B10F-735B10C07869}" dt="2024-08-10T04:26:10.141" v="2" actId="478"/>
        <pc:sldMkLst>
          <pc:docMk/>
          <pc:sldMk cId="3681333138" sldId="261"/>
        </pc:sldMkLst>
      </pc:sldChg>
    </pc:docChg>
  </pc:docChgLst>
  <pc:docChgLst>
    <pc:chgData name="Noritsuna Imamura" userId="5b2da16fa1785921" providerId="LiveId" clId="{237102BD-A649-9A4C-9180-CF11136DAABC}"/>
    <pc:docChg chg="undo custSel addSld delSld modSld sldOrd">
      <pc:chgData name="Noritsuna Imamura" userId="5b2da16fa1785921" providerId="LiveId" clId="{237102BD-A649-9A4C-9180-CF11136DAABC}" dt="2024-11-14T12:58:09.087" v="976" actId="2696"/>
      <pc:docMkLst>
        <pc:docMk/>
      </pc:docMkLst>
      <pc:sldChg chg="modSp mod">
        <pc:chgData name="Noritsuna Imamura" userId="5b2da16fa1785921" providerId="LiveId" clId="{237102BD-A649-9A4C-9180-CF11136DAABC}" dt="2024-11-14T03:13:07.147" v="872" actId="20577"/>
        <pc:sldMkLst>
          <pc:docMk/>
          <pc:sldMk cId="457667663" sldId="256"/>
        </pc:sldMkLst>
        <pc:spChg chg="mod">
          <ac:chgData name="Noritsuna Imamura" userId="5b2da16fa1785921" providerId="LiveId" clId="{237102BD-A649-9A4C-9180-CF11136DAABC}" dt="2024-11-14T03:13:07.147" v="872" actId="20577"/>
          <ac:spMkLst>
            <pc:docMk/>
            <pc:sldMk cId="457667663" sldId="256"/>
            <ac:spMk id="3" creationId="{65EA143C-6BCF-C6CB-42E7-691F52B0855A}"/>
          </ac:spMkLst>
        </pc:spChg>
      </pc:sldChg>
      <pc:sldChg chg="del">
        <pc:chgData name="Noritsuna Imamura" userId="5b2da16fa1785921" providerId="LiveId" clId="{237102BD-A649-9A4C-9180-CF11136DAABC}" dt="2024-11-12T08:44:51.028" v="669" actId="2696"/>
        <pc:sldMkLst>
          <pc:docMk/>
          <pc:sldMk cId="1347820762" sldId="257"/>
        </pc:sldMkLst>
      </pc:sldChg>
      <pc:sldChg chg="delSp add setBg delDesignElem">
        <pc:chgData name="Noritsuna Imamura" userId="5b2da16fa1785921" providerId="LiveId" clId="{237102BD-A649-9A4C-9180-CF11136DAABC}" dt="2024-11-14T03:43:24.635" v="916"/>
        <pc:sldMkLst>
          <pc:docMk/>
          <pc:sldMk cId="1542500674" sldId="258"/>
        </pc:sldMkLst>
      </pc:sldChg>
      <pc:sldChg chg="del ord">
        <pc:chgData name="Noritsuna Imamura" userId="5b2da16fa1785921" providerId="LiveId" clId="{237102BD-A649-9A4C-9180-CF11136DAABC}" dt="2024-11-14T03:43:15.867" v="914" actId="2696"/>
        <pc:sldMkLst>
          <pc:docMk/>
          <pc:sldMk cId="2263829521" sldId="258"/>
        </pc:sldMkLst>
      </pc:sldChg>
      <pc:sldChg chg="ord">
        <pc:chgData name="Noritsuna Imamura" userId="5b2da16fa1785921" providerId="LiveId" clId="{237102BD-A649-9A4C-9180-CF11136DAABC}" dt="2024-11-12T08:46:47.459" v="675" actId="20578"/>
        <pc:sldMkLst>
          <pc:docMk/>
          <pc:sldMk cId="342297171" sldId="260"/>
        </pc:sldMkLst>
      </pc:sldChg>
      <pc:sldChg chg="addSp modSp mod ord">
        <pc:chgData name="Noritsuna Imamura" userId="5b2da16fa1785921" providerId="LiveId" clId="{237102BD-A649-9A4C-9180-CF11136DAABC}" dt="2024-11-14T03:45:52.008" v="927" actId="1076"/>
        <pc:sldMkLst>
          <pc:docMk/>
          <pc:sldMk cId="3681333138" sldId="261"/>
        </pc:sldMkLst>
        <pc:picChg chg="add mod">
          <ac:chgData name="Noritsuna Imamura" userId="5b2da16fa1785921" providerId="LiveId" clId="{237102BD-A649-9A4C-9180-CF11136DAABC}" dt="2024-11-14T03:45:37.711" v="924" actId="1076"/>
          <ac:picMkLst>
            <pc:docMk/>
            <pc:sldMk cId="3681333138" sldId="261"/>
            <ac:picMk id="4" creationId="{F1DD62B9-768C-CC16-A77A-B068DCD0B552}"/>
          </ac:picMkLst>
        </pc:picChg>
        <pc:picChg chg="mod">
          <ac:chgData name="Noritsuna Imamura" userId="5b2da16fa1785921" providerId="LiveId" clId="{237102BD-A649-9A4C-9180-CF11136DAABC}" dt="2024-11-14T03:45:52.008" v="927" actId="1076"/>
          <ac:picMkLst>
            <pc:docMk/>
            <pc:sldMk cId="3681333138" sldId="261"/>
            <ac:picMk id="218" creationId="{00000000-0000-0000-0000-000000000000}"/>
          </ac:picMkLst>
        </pc:picChg>
        <pc:picChg chg="mod">
          <ac:chgData name="Noritsuna Imamura" userId="5b2da16fa1785921" providerId="LiveId" clId="{237102BD-A649-9A4C-9180-CF11136DAABC}" dt="2024-11-14T03:45:40.910" v="925" actId="1076"/>
          <ac:picMkLst>
            <pc:docMk/>
            <pc:sldMk cId="3681333138" sldId="261"/>
            <ac:picMk id="4098" creationId="{78F0DB0C-0D2B-52C0-1575-235EB75E9F7A}"/>
          </ac:picMkLst>
        </pc:picChg>
      </pc:sldChg>
      <pc:sldChg chg="del">
        <pc:chgData name="Noritsuna Imamura" userId="5b2da16fa1785921" providerId="LiveId" clId="{237102BD-A649-9A4C-9180-CF11136DAABC}" dt="2024-11-12T08:39:57.069" v="654" actId="2696"/>
        <pc:sldMkLst>
          <pc:docMk/>
          <pc:sldMk cId="2074876793" sldId="274"/>
        </pc:sldMkLst>
      </pc:sldChg>
      <pc:sldChg chg="del">
        <pc:chgData name="Noritsuna Imamura" userId="5b2da16fa1785921" providerId="LiveId" clId="{237102BD-A649-9A4C-9180-CF11136DAABC}" dt="2024-11-12T03:04:33.197" v="281" actId="2696"/>
        <pc:sldMkLst>
          <pc:docMk/>
          <pc:sldMk cId="2888632412" sldId="293"/>
        </pc:sldMkLst>
      </pc:sldChg>
      <pc:sldChg chg="del">
        <pc:chgData name="Noritsuna Imamura" userId="5b2da16fa1785921" providerId="LiveId" clId="{237102BD-A649-9A4C-9180-CF11136DAABC}" dt="2024-11-12T03:12:13.313" v="337" actId="2696"/>
        <pc:sldMkLst>
          <pc:docMk/>
          <pc:sldMk cId="3286518926" sldId="298"/>
        </pc:sldMkLst>
      </pc:sldChg>
      <pc:sldChg chg="del">
        <pc:chgData name="Noritsuna Imamura" userId="5b2da16fa1785921" providerId="LiveId" clId="{237102BD-A649-9A4C-9180-CF11136DAABC}" dt="2024-11-12T03:05:52.809" v="292" actId="2696"/>
        <pc:sldMkLst>
          <pc:docMk/>
          <pc:sldMk cId="2176766953" sldId="299"/>
        </pc:sldMkLst>
      </pc:sldChg>
      <pc:sldChg chg="modSp add del mod ord">
        <pc:chgData name="Noritsuna Imamura" userId="5b2da16fa1785921" providerId="LiveId" clId="{237102BD-A649-9A4C-9180-CF11136DAABC}" dt="2024-11-12T03:06:22.440" v="304" actId="27636"/>
        <pc:sldMkLst>
          <pc:docMk/>
          <pc:sldMk cId="154660389" sldId="316"/>
        </pc:sldMkLst>
        <pc:spChg chg="mod">
          <ac:chgData name="Noritsuna Imamura" userId="5b2da16fa1785921" providerId="LiveId" clId="{237102BD-A649-9A4C-9180-CF11136DAABC}" dt="2024-11-12T03:06:22.440" v="304" actId="27636"/>
          <ac:spMkLst>
            <pc:docMk/>
            <pc:sldMk cId="154660389" sldId="316"/>
            <ac:spMk id="262" creationId="{00000000-0000-0000-0000-000000000000}"/>
          </ac:spMkLst>
        </pc:spChg>
      </pc:sldChg>
      <pc:sldChg chg="modSp mod ord">
        <pc:chgData name="Noritsuna Imamura" userId="5b2da16fa1785921" providerId="LiveId" clId="{237102BD-A649-9A4C-9180-CF11136DAABC}" dt="2024-11-14T03:07:30.884" v="841" actId="14100"/>
        <pc:sldMkLst>
          <pc:docMk/>
          <pc:sldMk cId="286719847" sldId="317"/>
        </pc:sldMkLst>
        <pc:spChg chg="mod">
          <ac:chgData name="Noritsuna Imamura" userId="5b2da16fa1785921" providerId="LiveId" clId="{237102BD-A649-9A4C-9180-CF11136DAABC}" dt="2024-11-14T03:07:30.884" v="841" actId="14100"/>
          <ac:spMkLst>
            <pc:docMk/>
            <pc:sldMk cId="286719847" sldId="317"/>
            <ac:spMk id="4" creationId="{3432884B-E180-2161-A808-C2045BC2160A}"/>
          </ac:spMkLst>
        </pc:spChg>
      </pc:sldChg>
      <pc:sldChg chg="modSp mod ord">
        <pc:chgData name="Noritsuna Imamura" userId="5b2da16fa1785921" providerId="LiveId" clId="{237102BD-A649-9A4C-9180-CF11136DAABC}" dt="2024-11-12T03:02:40.112" v="230" actId="5793"/>
        <pc:sldMkLst>
          <pc:docMk/>
          <pc:sldMk cId="1655586770" sldId="318"/>
        </pc:sldMkLst>
        <pc:spChg chg="mod">
          <ac:chgData name="Noritsuna Imamura" userId="5b2da16fa1785921" providerId="LiveId" clId="{237102BD-A649-9A4C-9180-CF11136DAABC}" dt="2024-11-12T03:02:40.112" v="230" actId="5793"/>
          <ac:spMkLst>
            <pc:docMk/>
            <pc:sldMk cId="1655586770" sldId="318"/>
            <ac:spMk id="224" creationId="{00000000-0000-0000-0000-000000000000}"/>
          </ac:spMkLst>
        </pc:spChg>
      </pc:sldChg>
      <pc:sldChg chg="del">
        <pc:chgData name="Noritsuna Imamura" userId="5b2da16fa1785921" providerId="LiveId" clId="{237102BD-A649-9A4C-9180-CF11136DAABC}" dt="2024-11-12T03:04:35.776" v="282" actId="2696"/>
        <pc:sldMkLst>
          <pc:docMk/>
          <pc:sldMk cId="2928027020" sldId="322"/>
        </pc:sldMkLst>
      </pc:sldChg>
      <pc:sldChg chg="del">
        <pc:chgData name="Noritsuna Imamura" userId="5b2da16fa1785921" providerId="LiveId" clId="{237102BD-A649-9A4C-9180-CF11136DAABC}" dt="2024-11-12T08:44:20.344" v="667" actId="2696"/>
        <pc:sldMkLst>
          <pc:docMk/>
          <pc:sldMk cId="3610934787" sldId="359"/>
        </pc:sldMkLst>
      </pc:sldChg>
      <pc:sldChg chg="ord">
        <pc:chgData name="Noritsuna Imamura" userId="5b2da16fa1785921" providerId="LiveId" clId="{237102BD-A649-9A4C-9180-CF11136DAABC}" dt="2024-11-12T08:43:07.017" v="662" actId="20578"/>
        <pc:sldMkLst>
          <pc:docMk/>
          <pc:sldMk cId="1384968569" sldId="362"/>
        </pc:sldMkLst>
      </pc:sldChg>
      <pc:sldChg chg="del">
        <pc:chgData name="Noritsuna Imamura" userId="5b2da16fa1785921" providerId="LiveId" clId="{237102BD-A649-9A4C-9180-CF11136DAABC}" dt="2024-11-12T08:38:55.241" v="649" actId="2696"/>
        <pc:sldMkLst>
          <pc:docMk/>
          <pc:sldMk cId="80480771" sldId="396"/>
        </pc:sldMkLst>
      </pc:sldChg>
      <pc:sldChg chg="del">
        <pc:chgData name="Noritsuna Imamura" userId="5b2da16fa1785921" providerId="LiveId" clId="{237102BD-A649-9A4C-9180-CF11136DAABC}" dt="2024-11-12T08:36:22.354" v="535" actId="2696"/>
        <pc:sldMkLst>
          <pc:docMk/>
          <pc:sldMk cId="1258332520" sldId="556"/>
        </pc:sldMkLst>
      </pc:sldChg>
      <pc:sldChg chg="del ord">
        <pc:chgData name="Noritsuna Imamura" userId="5b2da16fa1785921" providerId="LiveId" clId="{237102BD-A649-9A4C-9180-CF11136DAABC}" dt="2024-11-12T03:05:10.539" v="285" actId="2696"/>
        <pc:sldMkLst>
          <pc:docMk/>
          <pc:sldMk cId="2780456035" sldId="4344"/>
        </pc:sldMkLst>
      </pc:sldChg>
      <pc:sldChg chg="ord">
        <pc:chgData name="Noritsuna Imamura" userId="5b2da16fa1785921" providerId="LiveId" clId="{237102BD-A649-9A4C-9180-CF11136DAABC}" dt="2024-11-12T03:05:33.850" v="289" actId="20578"/>
        <pc:sldMkLst>
          <pc:docMk/>
          <pc:sldMk cId="906409826" sldId="4351"/>
        </pc:sldMkLst>
      </pc:sldChg>
      <pc:sldChg chg="modSp mod ord">
        <pc:chgData name="Noritsuna Imamura" userId="5b2da16fa1785921" providerId="LiveId" clId="{237102BD-A649-9A4C-9180-CF11136DAABC}" dt="2024-11-14T03:13:34.373" v="873" actId="14100"/>
        <pc:sldMkLst>
          <pc:docMk/>
          <pc:sldMk cId="2541329781" sldId="4417"/>
        </pc:sldMkLst>
        <pc:spChg chg="mod">
          <ac:chgData name="Noritsuna Imamura" userId="5b2da16fa1785921" providerId="LiveId" clId="{237102BD-A649-9A4C-9180-CF11136DAABC}" dt="2024-11-14T03:13:34.373" v="873" actId="14100"/>
          <ac:spMkLst>
            <pc:docMk/>
            <pc:sldMk cId="2541329781" sldId="4417"/>
            <ac:spMk id="4" creationId="{0169A429-00D1-E2C5-9ED9-1BE3F92E12F3}"/>
          </ac:spMkLst>
        </pc:spChg>
      </pc:sldChg>
      <pc:sldChg chg="ord">
        <pc:chgData name="Noritsuna Imamura" userId="5b2da16fa1785921" providerId="LiveId" clId="{237102BD-A649-9A4C-9180-CF11136DAABC}" dt="2024-11-14T03:30:47.739" v="875" actId="20578"/>
        <pc:sldMkLst>
          <pc:docMk/>
          <pc:sldMk cId="1460072926" sldId="4419"/>
        </pc:sldMkLst>
      </pc:sldChg>
      <pc:sldChg chg="del ord">
        <pc:chgData name="Noritsuna Imamura" userId="5b2da16fa1785921" providerId="LiveId" clId="{237102BD-A649-9A4C-9180-CF11136DAABC}" dt="2024-11-12T03:05:25.747" v="288" actId="2696"/>
        <pc:sldMkLst>
          <pc:docMk/>
          <pc:sldMk cId="1050267634" sldId="4421"/>
        </pc:sldMkLst>
      </pc:sldChg>
      <pc:sldChg chg="addSp delSp modSp mod ord">
        <pc:chgData name="Noritsuna Imamura" userId="5b2da16fa1785921" providerId="LiveId" clId="{237102BD-A649-9A4C-9180-CF11136DAABC}" dt="2024-11-14T03:46:22.996" v="935" actId="14100"/>
        <pc:sldMkLst>
          <pc:docMk/>
          <pc:sldMk cId="2144489418" sldId="4422"/>
        </pc:sldMkLst>
        <pc:spChg chg="mod">
          <ac:chgData name="Noritsuna Imamura" userId="5b2da16fa1785921" providerId="LiveId" clId="{237102BD-A649-9A4C-9180-CF11136DAABC}" dt="2024-11-14T03:46:22.996" v="935" actId="14100"/>
          <ac:spMkLst>
            <pc:docMk/>
            <pc:sldMk cId="2144489418" sldId="4422"/>
            <ac:spMk id="3" creationId="{E587390A-87EB-472A-73F1-3E079D3134AD}"/>
          </ac:spMkLst>
        </pc:spChg>
        <pc:picChg chg="add del mod">
          <ac:chgData name="Noritsuna Imamura" userId="5b2da16fa1785921" providerId="LiveId" clId="{237102BD-A649-9A4C-9180-CF11136DAABC}" dt="2024-11-14T03:46:13.778" v="933" actId="1076"/>
          <ac:picMkLst>
            <pc:docMk/>
            <pc:sldMk cId="2144489418" sldId="4422"/>
            <ac:picMk id="5" creationId="{F917DC5F-5F9E-8D8E-92E1-B961695D5BE9}"/>
          </ac:picMkLst>
        </pc:picChg>
        <pc:picChg chg="mod">
          <ac:chgData name="Noritsuna Imamura" userId="5b2da16fa1785921" providerId="LiveId" clId="{237102BD-A649-9A4C-9180-CF11136DAABC}" dt="2024-11-14T03:46:16.461" v="934" actId="1076"/>
          <ac:picMkLst>
            <pc:docMk/>
            <pc:sldMk cId="2144489418" sldId="4422"/>
            <ac:picMk id="7" creationId="{B0399B76-7B8B-3083-B783-2B045378EB69}"/>
          </ac:picMkLst>
        </pc:picChg>
      </pc:sldChg>
      <pc:sldChg chg="ord">
        <pc:chgData name="Noritsuna Imamura" userId="5b2da16fa1785921" providerId="LiveId" clId="{237102BD-A649-9A4C-9180-CF11136DAABC}" dt="2024-11-12T08:40:30.278" v="658" actId="20578"/>
        <pc:sldMkLst>
          <pc:docMk/>
          <pc:sldMk cId="3083720728" sldId="4423"/>
        </pc:sldMkLst>
      </pc:sldChg>
      <pc:sldChg chg="ord">
        <pc:chgData name="Noritsuna Imamura" userId="5b2da16fa1785921" providerId="LiveId" clId="{237102BD-A649-9A4C-9180-CF11136DAABC}" dt="2024-11-12T08:43:38.959" v="663" actId="20578"/>
        <pc:sldMkLst>
          <pc:docMk/>
          <pc:sldMk cId="4247265328" sldId="4424"/>
        </pc:sldMkLst>
      </pc:sldChg>
      <pc:sldChg chg="addSp delSp modSp mod ord delAnim modAnim">
        <pc:chgData name="Noritsuna Imamura" userId="5b2da16fa1785921" providerId="LiveId" clId="{237102BD-A649-9A4C-9180-CF11136DAABC}" dt="2024-11-14T03:31:55.158" v="887" actId="478"/>
        <pc:sldMkLst>
          <pc:docMk/>
          <pc:sldMk cId="37882627" sldId="4425"/>
        </pc:sldMkLst>
      </pc:sldChg>
      <pc:sldChg chg="ord">
        <pc:chgData name="Noritsuna Imamura" userId="5b2da16fa1785921" providerId="LiveId" clId="{237102BD-A649-9A4C-9180-CF11136DAABC}" dt="2024-11-12T08:44:01.632" v="666" actId="20578"/>
        <pc:sldMkLst>
          <pc:docMk/>
          <pc:sldMk cId="3800199212" sldId="4426"/>
        </pc:sldMkLst>
      </pc:sldChg>
      <pc:sldChg chg="ord">
        <pc:chgData name="Noritsuna Imamura" userId="5b2da16fa1785921" providerId="LiveId" clId="{237102BD-A649-9A4C-9180-CF11136DAABC}" dt="2024-11-12T08:43:38.959" v="663" actId="20578"/>
        <pc:sldMkLst>
          <pc:docMk/>
          <pc:sldMk cId="2442622992" sldId="4427"/>
        </pc:sldMkLst>
      </pc:sldChg>
      <pc:sldChg chg="del">
        <pc:chgData name="Noritsuna Imamura" userId="5b2da16fa1785921" providerId="LiveId" clId="{237102BD-A649-9A4C-9180-CF11136DAABC}" dt="2024-11-12T08:43:47.227" v="664" actId="2696"/>
        <pc:sldMkLst>
          <pc:docMk/>
          <pc:sldMk cId="1022198007" sldId="4428"/>
        </pc:sldMkLst>
      </pc:sldChg>
      <pc:sldChg chg="del ord">
        <pc:chgData name="Noritsuna Imamura" userId="5b2da16fa1785921" providerId="LiveId" clId="{237102BD-A649-9A4C-9180-CF11136DAABC}" dt="2024-11-12T03:22:44.509" v="406" actId="2696"/>
        <pc:sldMkLst>
          <pc:docMk/>
          <pc:sldMk cId="1071822107" sldId="4430"/>
        </pc:sldMkLst>
      </pc:sldChg>
      <pc:sldChg chg="del ord">
        <pc:chgData name="Noritsuna Imamura" userId="5b2da16fa1785921" providerId="LiveId" clId="{237102BD-A649-9A4C-9180-CF11136DAABC}" dt="2024-11-12T03:22:44.509" v="406" actId="2696"/>
        <pc:sldMkLst>
          <pc:docMk/>
          <pc:sldMk cId="3685501058" sldId="4431"/>
        </pc:sldMkLst>
      </pc:sldChg>
      <pc:sldChg chg="del ord">
        <pc:chgData name="Noritsuna Imamura" userId="5b2da16fa1785921" providerId="LiveId" clId="{237102BD-A649-9A4C-9180-CF11136DAABC}" dt="2024-11-12T03:19:51.374" v="389" actId="2696"/>
        <pc:sldMkLst>
          <pc:docMk/>
          <pc:sldMk cId="3808600494" sldId="4432"/>
        </pc:sldMkLst>
      </pc:sldChg>
      <pc:sldChg chg="del ord">
        <pc:chgData name="Noritsuna Imamura" userId="5b2da16fa1785921" providerId="LiveId" clId="{237102BD-A649-9A4C-9180-CF11136DAABC}" dt="2024-11-12T03:22:44.509" v="406" actId="2696"/>
        <pc:sldMkLst>
          <pc:docMk/>
          <pc:sldMk cId="3417012652" sldId="4434"/>
        </pc:sldMkLst>
      </pc:sldChg>
      <pc:sldChg chg="del ord">
        <pc:chgData name="Noritsuna Imamura" userId="5b2da16fa1785921" providerId="LiveId" clId="{237102BD-A649-9A4C-9180-CF11136DAABC}" dt="2024-11-12T03:22:44.509" v="406" actId="2696"/>
        <pc:sldMkLst>
          <pc:docMk/>
          <pc:sldMk cId="981796221" sldId="4435"/>
        </pc:sldMkLst>
      </pc:sldChg>
      <pc:sldChg chg="del ord">
        <pc:chgData name="Noritsuna Imamura" userId="5b2da16fa1785921" providerId="LiveId" clId="{237102BD-A649-9A4C-9180-CF11136DAABC}" dt="2024-11-12T03:22:44.509" v="406" actId="2696"/>
        <pc:sldMkLst>
          <pc:docMk/>
          <pc:sldMk cId="2489702993" sldId="4436"/>
        </pc:sldMkLst>
      </pc:sldChg>
      <pc:sldChg chg="del ord">
        <pc:chgData name="Noritsuna Imamura" userId="5b2da16fa1785921" providerId="LiveId" clId="{237102BD-A649-9A4C-9180-CF11136DAABC}" dt="2024-11-12T03:22:44.509" v="406" actId="2696"/>
        <pc:sldMkLst>
          <pc:docMk/>
          <pc:sldMk cId="2304206290" sldId="4437"/>
        </pc:sldMkLst>
      </pc:sldChg>
      <pc:sldChg chg="del ord">
        <pc:chgData name="Noritsuna Imamura" userId="5b2da16fa1785921" providerId="LiveId" clId="{237102BD-A649-9A4C-9180-CF11136DAABC}" dt="2024-11-12T03:22:44.509" v="406" actId="2696"/>
        <pc:sldMkLst>
          <pc:docMk/>
          <pc:sldMk cId="2390661157" sldId="4438"/>
        </pc:sldMkLst>
      </pc:sldChg>
      <pc:sldChg chg="del ord">
        <pc:chgData name="Noritsuna Imamura" userId="5b2da16fa1785921" providerId="LiveId" clId="{237102BD-A649-9A4C-9180-CF11136DAABC}" dt="2024-11-12T03:22:44.509" v="406" actId="2696"/>
        <pc:sldMkLst>
          <pc:docMk/>
          <pc:sldMk cId="3945306707" sldId="4439"/>
        </pc:sldMkLst>
      </pc:sldChg>
      <pc:sldChg chg="del ord">
        <pc:chgData name="Noritsuna Imamura" userId="5b2da16fa1785921" providerId="LiveId" clId="{237102BD-A649-9A4C-9180-CF11136DAABC}" dt="2024-11-12T03:22:44.509" v="406" actId="2696"/>
        <pc:sldMkLst>
          <pc:docMk/>
          <pc:sldMk cId="626813892" sldId="4442"/>
        </pc:sldMkLst>
      </pc:sldChg>
      <pc:sldChg chg="del ord">
        <pc:chgData name="Noritsuna Imamura" userId="5b2da16fa1785921" providerId="LiveId" clId="{237102BD-A649-9A4C-9180-CF11136DAABC}" dt="2024-11-12T03:22:44.509" v="406" actId="2696"/>
        <pc:sldMkLst>
          <pc:docMk/>
          <pc:sldMk cId="372507616" sldId="4443"/>
        </pc:sldMkLst>
      </pc:sldChg>
      <pc:sldChg chg="del ord">
        <pc:chgData name="Noritsuna Imamura" userId="5b2da16fa1785921" providerId="LiveId" clId="{237102BD-A649-9A4C-9180-CF11136DAABC}" dt="2024-11-12T03:22:44.509" v="406" actId="2696"/>
        <pc:sldMkLst>
          <pc:docMk/>
          <pc:sldMk cId="2254288693" sldId="4444"/>
        </pc:sldMkLst>
      </pc:sldChg>
      <pc:sldChg chg="del ord">
        <pc:chgData name="Noritsuna Imamura" userId="5b2da16fa1785921" providerId="LiveId" clId="{237102BD-A649-9A4C-9180-CF11136DAABC}" dt="2024-11-12T03:22:44.509" v="406" actId="2696"/>
        <pc:sldMkLst>
          <pc:docMk/>
          <pc:sldMk cId="1942650641" sldId="4445"/>
        </pc:sldMkLst>
      </pc:sldChg>
      <pc:sldChg chg="del ord">
        <pc:chgData name="Noritsuna Imamura" userId="5b2da16fa1785921" providerId="LiveId" clId="{237102BD-A649-9A4C-9180-CF11136DAABC}" dt="2024-11-12T03:22:44.509" v="406" actId="2696"/>
        <pc:sldMkLst>
          <pc:docMk/>
          <pc:sldMk cId="1447379674" sldId="4446"/>
        </pc:sldMkLst>
      </pc:sldChg>
      <pc:sldChg chg="del">
        <pc:chgData name="Noritsuna Imamura" userId="5b2da16fa1785921" providerId="LiveId" clId="{237102BD-A649-9A4C-9180-CF11136DAABC}" dt="2024-11-12T08:47:06.714" v="678" actId="2696"/>
        <pc:sldMkLst>
          <pc:docMk/>
          <pc:sldMk cId="3431065308" sldId="4449"/>
        </pc:sldMkLst>
      </pc:sldChg>
      <pc:sldChg chg="del ord">
        <pc:chgData name="Noritsuna Imamura" userId="5b2da16fa1785921" providerId="LiveId" clId="{237102BD-A649-9A4C-9180-CF11136DAABC}" dt="2024-11-12T03:02:26.201" v="228" actId="2696"/>
        <pc:sldMkLst>
          <pc:docMk/>
          <pc:sldMk cId="2459494647" sldId="4463"/>
        </pc:sldMkLst>
      </pc:sldChg>
      <pc:sldChg chg="del">
        <pc:chgData name="Noritsuna Imamura" userId="5b2da16fa1785921" providerId="LiveId" clId="{237102BD-A649-9A4C-9180-CF11136DAABC}" dt="2024-11-12T08:46:54.620" v="677" actId="2696"/>
        <pc:sldMkLst>
          <pc:docMk/>
          <pc:sldMk cId="2083800132" sldId="4466"/>
        </pc:sldMkLst>
      </pc:sldChg>
      <pc:sldChg chg="del">
        <pc:chgData name="Noritsuna Imamura" userId="5b2da16fa1785921" providerId="LiveId" clId="{237102BD-A649-9A4C-9180-CF11136DAABC}" dt="2024-11-12T08:38:59.912" v="651" actId="2696"/>
        <pc:sldMkLst>
          <pc:docMk/>
          <pc:sldMk cId="412098538" sldId="4468"/>
        </pc:sldMkLst>
      </pc:sldChg>
      <pc:sldChg chg="del">
        <pc:chgData name="Noritsuna Imamura" userId="5b2da16fa1785921" providerId="LiveId" clId="{237102BD-A649-9A4C-9180-CF11136DAABC}" dt="2024-11-12T08:38:56.947" v="650" actId="2696"/>
        <pc:sldMkLst>
          <pc:docMk/>
          <pc:sldMk cId="2663953336" sldId="4469"/>
        </pc:sldMkLst>
      </pc:sldChg>
      <pc:sldChg chg="del">
        <pc:chgData name="Noritsuna Imamura" userId="5b2da16fa1785921" providerId="LiveId" clId="{237102BD-A649-9A4C-9180-CF11136DAABC}" dt="2024-11-12T08:43:50.817" v="665" actId="2696"/>
        <pc:sldMkLst>
          <pc:docMk/>
          <pc:sldMk cId="2736897228" sldId="4470"/>
        </pc:sldMkLst>
      </pc:sldChg>
      <pc:sldChg chg="del">
        <pc:chgData name="Noritsuna Imamura" userId="5b2da16fa1785921" providerId="LiveId" clId="{237102BD-A649-9A4C-9180-CF11136DAABC}" dt="2024-11-12T03:07:04.860" v="307" actId="2696"/>
        <pc:sldMkLst>
          <pc:docMk/>
          <pc:sldMk cId="1055798910" sldId="4471"/>
        </pc:sldMkLst>
      </pc:sldChg>
      <pc:sldChg chg="del">
        <pc:chgData name="Noritsuna Imamura" userId="5b2da16fa1785921" providerId="LiveId" clId="{237102BD-A649-9A4C-9180-CF11136DAABC}" dt="2024-11-12T03:06:58.301" v="306" actId="2696"/>
        <pc:sldMkLst>
          <pc:docMk/>
          <pc:sldMk cId="3674435923" sldId="4472"/>
        </pc:sldMkLst>
      </pc:sldChg>
      <pc:sldChg chg="del">
        <pc:chgData name="Noritsuna Imamura" userId="5b2da16fa1785921" providerId="LiveId" clId="{237102BD-A649-9A4C-9180-CF11136DAABC}" dt="2024-11-12T08:46:53.485" v="676" actId="2696"/>
        <pc:sldMkLst>
          <pc:docMk/>
          <pc:sldMk cId="1484383618" sldId="4476"/>
        </pc:sldMkLst>
      </pc:sldChg>
      <pc:sldChg chg="addSp delSp modSp mod ord setBg">
        <pc:chgData name="Noritsuna Imamura" userId="5b2da16fa1785921" providerId="LiveId" clId="{237102BD-A649-9A4C-9180-CF11136DAABC}" dt="2024-11-12T02:50:49.524" v="97" actId="26606"/>
        <pc:sldMkLst>
          <pc:docMk/>
          <pc:sldMk cId="2460053199" sldId="4477"/>
        </pc:sldMkLst>
        <pc:spChg chg="mod">
          <ac:chgData name="Noritsuna Imamura" userId="5b2da16fa1785921" providerId="LiveId" clId="{237102BD-A649-9A4C-9180-CF11136DAABC}" dt="2024-11-12T02:50:49.517" v="96" actId="26606"/>
          <ac:spMkLst>
            <pc:docMk/>
            <pc:sldMk cId="2460053199" sldId="4477"/>
            <ac:spMk id="3" creationId="{88B45173-E0BA-FBB9-8B6F-FCD40949DABF}"/>
          </ac:spMkLst>
        </pc:spChg>
        <pc:spChg chg="mod">
          <ac:chgData name="Noritsuna Imamura" userId="5b2da16fa1785921" providerId="LiveId" clId="{237102BD-A649-9A4C-9180-CF11136DAABC}" dt="2024-11-12T02:50:49.517" v="96" actId="26606"/>
          <ac:spMkLst>
            <pc:docMk/>
            <pc:sldMk cId="2460053199" sldId="4477"/>
            <ac:spMk id="186" creationId="{00000000-0000-0000-0000-000000000000}"/>
          </ac:spMkLst>
        </pc:spChg>
        <pc:spChg chg="mod">
          <ac:chgData name="Noritsuna Imamura" userId="5b2da16fa1785921" providerId="LiveId" clId="{237102BD-A649-9A4C-9180-CF11136DAABC}" dt="2024-11-12T02:50:49.517" v="96" actId="26606"/>
          <ac:spMkLst>
            <pc:docMk/>
            <pc:sldMk cId="2460053199" sldId="4477"/>
            <ac:spMk id="187" creationId="{00000000-0000-0000-0000-000000000000}"/>
          </ac:spMkLst>
        </pc:spChg>
        <pc:spChg chg="add">
          <ac:chgData name="Noritsuna Imamura" userId="5b2da16fa1785921" providerId="LiveId" clId="{237102BD-A649-9A4C-9180-CF11136DAABC}" dt="2024-11-12T02:50:49.524" v="97" actId="26606"/>
          <ac:spMkLst>
            <pc:docMk/>
            <pc:sldMk cId="2460053199" sldId="4477"/>
            <ac:spMk id="208" creationId="{201CC55D-ED54-4C5C-95E6-10947BD1103B}"/>
          </ac:spMkLst>
        </pc:spChg>
        <pc:spChg chg="add">
          <ac:chgData name="Noritsuna Imamura" userId="5b2da16fa1785921" providerId="LiveId" clId="{237102BD-A649-9A4C-9180-CF11136DAABC}" dt="2024-11-12T02:50:49.524" v="97" actId="26606"/>
          <ac:spMkLst>
            <pc:docMk/>
            <pc:sldMk cId="2460053199" sldId="4477"/>
            <ac:spMk id="210" creationId="{3873B707-463F-40B0-8227-E8CC6C67EB25}"/>
          </ac:spMkLst>
        </pc:spChg>
        <pc:spChg chg="add">
          <ac:chgData name="Noritsuna Imamura" userId="5b2da16fa1785921" providerId="LiveId" clId="{237102BD-A649-9A4C-9180-CF11136DAABC}" dt="2024-11-12T02:50:49.524" v="97" actId="26606"/>
          <ac:spMkLst>
            <pc:docMk/>
            <pc:sldMk cId="2460053199" sldId="4477"/>
            <ac:spMk id="211" creationId="{C13237C8-E62C-4F0D-A318-BD6FB6C2D138}"/>
          </ac:spMkLst>
        </pc:spChg>
        <pc:spChg chg="add">
          <ac:chgData name="Noritsuna Imamura" userId="5b2da16fa1785921" providerId="LiveId" clId="{237102BD-A649-9A4C-9180-CF11136DAABC}" dt="2024-11-12T02:50:49.524" v="97" actId="26606"/>
          <ac:spMkLst>
            <pc:docMk/>
            <pc:sldMk cId="2460053199" sldId="4477"/>
            <ac:spMk id="212" creationId="{19C9EAEA-39D0-4B0E-A0EB-51E7B26740B1}"/>
          </ac:spMkLst>
        </pc:spChg>
        <pc:grpChg chg="add">
          <ac:chgData name="Noritsuna Imamura" userId="5b2da16fa1785921" providerId="LiveId" clId="{237102BD-A649-9A4C-9180-CF11136DAABC}" dt="2024-11-12T02:50:49.524" v="97" actId="26606"/>
          <ac:grpSpMkLst>
            <pc:docMk/>
            <pc:sldMk cId="2460053199" sldId="4477"/>
            <ac:grpSpMk id="209" creationId="{1DE889C7-FAD6-4397-98E2-05D503484459}"/>
          </ac:grpSpMkLst>
        </pc:grpChg>
        <pc:picChg chg="mod">
          <ac:chgData name="Noritsuna Imamura" userId="5b2da16fa1785921" providerId="LiveId" clId="{237102BD-A649-9A4C-9180-CF11136DAABC}" dt="2024-11-12T02:50:49.517" v="96" actId="26606"/>
          <ac:picMkLst>
            <pc:docMk/>
            <pc:sldMk cId="2460053199" sldId="4477"/>
            <ac:picMk id="188" creationId="{00000000-0000-0000-0000-000000000000}"/>
          </ac:picMkLst>
        </pc:picChg>
      </pc:sldChg>
      <pc:sldChg chg="del">
        <pc:chgData name="Noritsuna Imamura" userId="5b2da16fa1785921" providerId="LiveId" clId="{237102BD-A649-9A4C-9180-CF11136DAABC}" dt="2024-11-12T08:39:31.479" v="653" actId="2696"/>
        <pc:sldMkLst>
          <pc:docMk/>
          <pc:sldMk cId="1214708309" sldId="4478"/>
        </pc:sldMkLst>
      </pc:sldChg>
      <pc:sldChg chg="del ord">
        <pc:chgData name="Noritsuna Imamura" userId="5b2da16fa1785921" providerId="LiveId" clId="{237102BD-A649-9A4C-9180-CF11136DAABC}" dt="2024-11-12T02:55:05.944" v="193" actId="2696"/>
        <pc:sldMkLst>
          <pc:docMk/>
          <pc:sldMk cId="3377976654" sldId="4479"/>
        </pc:sldMkLst>
      </pc:sldChg>
      <pc:sldChg chg="ord">
        <pc:chgData name="Noritsuna Imamura" userId="5b2da16fa1785921" providerId="LiveId" clId="{237102BD-A649-9A4C-9180-CF11136DAABC}" dt="2024-11-12T03:01:30.163" v="214" actId="20578"/>
        <pc:sldMkLst>
          <pc:docMk/>
          <pc:sldMk cId="936911519" sldId="4481"/>
        </pc:sldMkLst>
      </pc:sldChg>
      <pc:sldChg chg="del ord">
        <pc:chgData name="Noritsuna Imamura" userId="5b2da16fa1785921" providerId="LiveId" clId="{237102BD-A649-9A4C-9180-CF11136DAABC}" dt="2024-11-12T03:06:06.759" v="296" actId="2696"/>
        <pc:sldMkLst>
          <pc:docMk/>
          <pc:sldMk cId="4053548564" sldId="4482"/>
        </pc:sldMkLst>
      </pc:sldChg>
      <pc:sldChg chg="addSp modSp del mod ord setBg">
        <pc:chgData name="Noritsuna Imamura" userId="5b2da16fa1785921" providerId="LiveId" clId="{237102BD-A649-9A4C-9180-CF11136DAABC}" dt="2024-11-12T03:05:20.573" v="287" actId="2696"/>
        <pc:sldMkLst>
          <pc:docMk/>
          <pc:sldMk cId="3271202963" sldId="4483"/>
        </pc:sldMkLst>
      </pc:sldChg>
      <pc:sldChg chg="ord">
        <pc:chgData name="Noritsuna Imamura" userId="5b2da16fa1785921" providerId="LiveId" clId="{237102BD-A649-9A4C-9180-CF11136DAABC}" dt="2024-11-12T03:03:05.958" v="232" actId="20578"/>
        <pc:sldMkLst>
          <pc:docMk/>
          <pc:sldMk cId="2688144880" sldId="4484"/>
        </pc:sldMkLst>
      </pc:sldChg>
      <pc:sldChg chg="del">
        <pc:chgData name="Noritsuna Imamura" userId="5b2da16fa1785921" providerId="LiveId" clId="{237102BD-A649-9A4C-9180-CF11136DAABC}" dt="2024-11-12T03:05:44.711" v="290" actId="2696"/>
        <pc:sldMkLst>
          <pc:docMk/>
          <pc:sldMk cId="4149693938" sldId="4485"/>
        </pc:sldMkLst>
      </pc:sldChg>
      <pc:sldChg chg="del">
        <pc:chgData name="Noritsuna Imamura" userId="5b2da16fa1785921" providerId="LiveId" clId="{237102BD-A649-9A4C-9180-CF11136DAABC}" dt="2024-11-12T03:05:46.192" v="291" actId="2696"/>
        <pc:sldMkLst>
          <pc:docMk/>
          <pc:sldMk cId="1240743296" sldId="4486"/>
        </pc:sldMkLst>
      </pc:sldChg>
      <pc:sldChg chg="addSp modSp mod ord modAnim">
        <pc:chgData name="Noritsuna Imamura" userId="5b2da16fa1785921" providerId="LiveId" clId="{237102BD-A649-9A4C-9180-CF11136DAABC}" dt="2024-11-12T03:20:13.930" v="400"/>
        <pc:sldMkLst>
          <pc:docMk/>
          <pc:sldMk cId="1835671672" sldId="4487"/>
        </pc:sldMkLst>
      </pc:sldChg>
      <pc:sldChg chg="del ord">
        <pc:chgData name="Noritsuna Imamura" userId="5b2da16fa1785921" providerId="LiveId" clId="{237102BD-A649-9A4C-9180-CF11136DAABC}" dt="2024-11-12T03:17:07.432" v="372" actId="2696"/>
        <pc:sldMkLst>
          <pc:docMk/>
          <pc:sldMk cId="1666582390" sldId="4488"/>
        </pc:sldMkLst>
      </pc:sldChg>
      <pc:sldChg chg="del ord">
        <pc:chgData name="Noritsuna Imamura" userId="5b2da16fa1785921" providerId="LiveId" clId="{237102BD-A649-9A4C-9180-CF11136DAABC}" dt="2024-11-12T03:17:43.456" v="381" actId="2696"/>
        <pc:sldMkLst>
          <pc:docMk/>
          <pc:sldMk cId="3844662413" sldId="4489"/>
        </pc:sldMkLst>
      </pc:sldChg>
      <pc:sldChg chg="del ord">
        <pc:chgData name="Noritsuna Imamura" userId="5b2da16fa1785921" providerId="LiveId" clId="{237102BD-A649-9A4C-9180-CF11136DAABC}" dt="2024-11-12T03:19:31.703" v="386" actId="2696"/>
        <pc:sldMkLst>
          <pc:docMk/>
          <pc:sldMk cId="483351183" sldId="4490"/>
        </pc:sldMkLst>
      </pc:sldChg>
      <pc:sldChg chg="del ord">
        <pc:chgData name="Noritsuna Imamura" userId="5b2da16fa1785921" providerId="LiveId" clId="{237102BD-A649-9A4C-9180-CF11136DAABC}" dt="2024-11-14T03:44:43.439" v="917" actId="2696"/>
        <pc:sldMkLst>
          <pc:docMk/>
          <pc:sldMk cId="2974706480" sldId="4491"/>
        </pc:sldMkLst>
      </pc:sldChg>
      <pc:sldChg chg="add">
        <pc:chgData name="Noritsuna Imamura" userId="5b2da16fa1785921" providerId="LiveId" clId="{237102BD-A649-9A4C-9180-CF11136DAABC}" dt="2024-11-14T03:44:50.656" v="918"/>
        <pc:sldMkLst>
          <pc:docMk/>
          <pc:sldMk cId="3590588493" sldId="4491"/>
        </pc:sldMkLst>
      </pc:sldChg>
      <pc:sldChg chg="add">
        <pc:chgData name="Noritsuna Imamura" userId="5b2da16fa1785921" providerId="LiveId" clId="{237102BD-A649-9A4C-9180-CF11136DAABC}" dt="2024-11-14T03:44:50.656" v="918"/>
        <pc:sldMkLst>
          <pc:docMk/>
          <pc:sldMk cId="3309967464" sldId="4496"/>
        </pc:sldMkLst>
      </pc:sldChg>
      <pc:sldChg chg="del ord">
        <pc:chgData name="Noritsuna Imamura" userId="5b2da16fa1785921" providerId="LiveId" clId="{237102BD-A649-9A4C-9180-CF11136DAABC}" dt="2024-11-14T03:44:43.439" v="917" actId="2696"/>
        <pc:sldMkLst>
          <pc:docMk/>
          <pc:sldMk cId="3855897793" sldId="4496"/>
        </pc:sldMkLst>
      </pc:sldChg>
      <pc:sldChg chg="del">
        <pc:chgData name="Noritsuna Imamura" userId="5b2da16fa1785921" providerId="LiveId" clId="{237102BD-A649-9A4C-9180-CF11136DAABC}" dt="2024-11-12T08:45:55.216" v="673" actId="2696"/>
        <pc:sldMkLst>
          <pc:docMk/>
          <pc:sldMk cId="1836110538" sldId="4507"/>
        </pc:sldMkLst>
      </pc:sldChg>
      <pc:sldChg chg="ord">
        <pc:chgData name="Noritsuna Imamura" userId="5b2da16fa1785921" providerId="LiveId" clId="{237102BD-A649-9A4C-9180-CF11136DAABC}" dt="2024-11-12T08:46:33.598" v="674" actId="20578"/>
        <pc:sldMkLst>
          <pc:docMk/>
          <pc:sldMk cId="717984346" sldId="4510"/>
        </pc:sldMkLst>
      </pc:sldChg>
      <pc:sldChg chg="ord">
        <pc:chgData name="Noritsuna Imamura" userId="5b2da16fa1785921" providerId="LiveId" clId="{237102BD-A649-9A4C-9180-CF11136DAABC}" dt="2024-11-12T08:46:33.598" v="674" actId="20578"/>
        <pc:sldMkLst>
          <pc:docMk/>
          <pc:sldMk cId="419342532" sldId="4511"/>
        </pc:sldMkLst>
      </pc:sldChg>
      <pc:sldChg chg="del">
        <pc:chgData name="Noritsuna Imamura" userId="5b2da16fa1785921" providerId="LiveId" clId="{237102BD-A649-9A4C-9180-CF11136DAABC}" dt="2024-11-12T03:12:54.490" v="339" actId="2696"/>
        <pc:sldMkLst>
          <pc:docMk/>
          <pc:sldMk cId="3582053398" sldId="4520"/>
        </pc:sldMkLst>
      </pc:sldChg>
      <pc:sldChg chg="ord">
        <pc:chgData name="Noritsuna Imamura" userId="5b2da16fa1785921" providerId="LiveId" clId="{237102BD-A649-9A4C-9180-CF11136DAABC}" dt="2024-11-12T08:46:33.598" v="674" actId="20578"/>
        <pc:sldMkLst>
          <pc:docMk/>
          <pc:sldMk cId="388148304" sldId="4521"/>
        </pc:sldMkLst>
      </pc:sldChg>
      <pc:sldChg chg="ord">
        <pc:chgData name="Noritsuna Imamura" userId="5b2da16fa1785921" providerId="LiveId" clId="{237102BD-A649-9A4C-9180-CF11136DAABC}" dt="2024-11-12T08:46:33.598" v="674" actId="20578"/>
        <pc:sldMkLst>
          <pc:docMk/>
          <pc:sldMk cId="3281046227" sldId="4522"/>
        </pc:sldMkLst>
      </pc:sldChg>
      <pc:sldChg chg="modSp mod ord">
        <pc:chgData name="Noritsuna Imamura" userId="5b2da16fa1785921" providerId="LiveId" clId="{237102BD-A649-9A4C-9180-CF11136DAABC}" dt="2024-11-12T08:40:30.278" v="658" actId="20578"/>
        <pc:sldMkLst>
          <pc:docMk/>
          <pc:sldMk cId="2832259459" sldId="4523"/>
        </pc:sldMkLst>
        <pc:spChg chg="mod">
          <ac:chgData name="Noritsuna Imamura" userId="5b2da16fa1785921" providerId="LiveId" clId="{237102BD-A649-9A4C-9180-CF11136DAABC}" dt="2024-11-12T08:38:43.416" v="648" actId="27636"/>
          <ac:spMkLst>
            <pc:docMk/>
            <pc:sldMk cId="2832259459" sldId="4523"/>
            <ac:spMk id="3" creationId="{162D0F08-09F3-93CC-65A1-E069F7774D43}"/>
          </ac:spMkLst>
        </pc:spChg>
      </pc:sldChg>
      <pc:sldChg chg="addSp modSp mod ord setBg">
        <pc:chgData name="Noritsuna Imamura" userId="5b2da16fa1785921" providerId="LiveId" clId="{237102BD-A649-9A4C-9180-CF11136DAABC}" dt="2024-11-12T08:54:13.159" v="685" actId="26606"/>
        <pc:sldMkLst>
          <pc:docMk/>
          <pc:sldMk cId="3054844838" sldId="4524"/>
        </pc:sldMkLst>
        <pc:spChg chg="mod">
          <ac:chgData name="Noritsuna Imamura" userId="5b2da16fa1785921" providerId="LiveId" clId="{237102BD-A649-9A4C-9180-CF11136DAABC}" dt="2024-11-12T08:54:13.159" v="685" actId="26606"/>
          <ac:spMkLst>
            <pc:docMk/>
            <pc:sldMk cId="3054844838" sldId="4524"/>
            <ac:spMk id="2" creationId="{5ED2A5E9-91F1-968C-38A3-DA9D0A952449}"/>
          </ac:spMkLst>
        </pc:spChg>
        <pc:spChg chg="mod">
          <ac:chgData name="Noritsuna Imamura" userId="5b2da16fa1785921" providerId="LiveId" clId="{237102BD-A649-9A4C-9180-CF11136DAABC}" dt="2024-11-12T08:54:13.159" v="685" actId="26606"/>
          <ac:spMkLst>
            <pc:docMk/>
            <pc:sldMk cId="3054844838" sldId="4524"/>
            <ac:spMk id="3" creationId="{A95BE33F-6379-9AFF-6D10-6077D1E6697D}"/>
          </ac:spMkLst>
        </pc:spChg>
        <pc:spChg chg="add">
          <ac:chgData name="Noritsuna Imamura" userId="5b2da16fa1785921" providerId="LiveId" clId="{237102BD-A649-9A4C-9180-CF11136DAABC}" dt="2024-11-12T08:54:13.159" v="685" actId="26606"/>
          <ac:spMkLst>
            <pc:docMk/>
            <pc:sldMk cId="3054844838" sldId="4524"/>
            <ac:spMk id="9" creationId="{3BA513B0-82FF-4F41-8178-885375D1CFB5}"/>
          </ac:spMkLst>
        </pc:spChg>
        <pc:grpChg chg="add">
          <ac:chgData name="Noritsuna Imamura" userId="5b2da16fa1785921" providerId="LiveId" clId="{237102BD-A649-9A4C-9180-CF11136DAABC}" dt="2024-11-12T08:54:13.159" v="685" actId="26606"/>
          <ac:grpSpMkLst>
            <pc:docMk/>
            <pc:sldMk cId="3054844838" sldId="4524"/>
            <ac:grpSpMk id="11" creationId="{93DB8501-F9F2-4ACD-B56A-9019CD5006D6}"/>
          </ac:grpSpMkLst>
        </pc:grpChg>
        <pc:picChg chg="mod ord">
          <ac:chgData name="Noritsuna Imamura" userId="5b2da16fa1785921" providerId="LiveId" clId="{237102BD-A649-9A4C-9180-CF11136DAABC}" dt="2024-11-12T08:54:13.159" v="685" actId="26606"/>
          <ac:picMkLst>
            <pc:docMk/>
            <pc:sldMk cId="3054844838" sldId="4524"/>
            <ac:picMk id="4" creationId="{56BA176A-FBB2-7999-C493-BDCAACBFC87D}"/>
          </ac:picMkLst>
        </pc:picChg>
      </pc:sldChg>
      <pc:sldChg chg="addSp modSp mod ord setBg modAnim">
        <pc:chgData name="Noritsuna Imamura" userId="5b2da16fa1785921" providerId="LiveId" clId="{237102BD-A649-9A4C-9180-CF11136DAABC}" dt="2024-11-14T00:16:57.603" v="781"/>
        <pc:sldMkLst>
          <pc:docMk/>
          <pc:sldMk cId="769980419" sldId="4525"/>
        </pc:sldMkLst>
        <pc:spChg chg="mod">
          <ac:chgData name="Noritsuna Imamura" userId="5b2da16fa1785921" providerId="LiveId" clId="{237102BD-A649-9A4C-9180-CF11136DAABC}" dt="2024-11-12T08:54:25.582" v="686" actId="26606"/>
          <ac:spMkLst>
            <pc:docMk/>
            <pc:sldMk cId="769980419" sldId="4525"/>
            <ac:spMk id="2" creationId="{94000305-ED65-8A70-9453-FE0DCF4A3B9C}"/>
          </ac:spMkLst>
        </pc:spChg>
        <pc:spChg chg="mod">
          <ac:chgData name="Noritsuna Imamura" userId="5b2da16fa1785921" providerId="LiveId" clId="{237102BD-A649-9A4C-9180-CF11136DAABC}" dt="2024-11-12T08:54:25.582" v="686" actId="26606"/>
          <ac:spMkLst>
            <pc:docMk/>
            <pc:sldMk cId="769980419" sldId="4525"/>
            <ac:spMk id="3" creationId="{7D478217-C4BD-3C5D-102C-39DD71C6EE52}"/>
          </ac:spMkLst>
        </pc:spChg>
        <pc:spChg chg="add">
          <ac:chgData name="Noritsuna Imamura" userId="5b2da16fa1785921" providerId="LiveId" clId="{237102BD-A649-9A4C-9180-CF11136DAABC}" dt="2024-11-12T08:54:25.582" v="686" actId="26606"/>
          <ac:spMkLst>
            <pc:docMk/>
            <pc:sldMk cId="769980419" sldId="4525"/>
            <ac:spMk id="9" creationId="{1CDD8E39-EA14-4679-9655-1BFF5A7B63EE}"/>
          </ac:spMkLst>
        </pc:spChg>
        <pc:picChg chg="mod ord">
          <ac:chgData name="Noritsuna Imamura" userId="5b2da16fa1785921" providerId="LiveId" clId="{237102BD-A649-9A4C-9180-CF11136DAABC}" dt="2024-11-12T08:54:25.582" v="686" actId="26606"/>
          <ac:picMkLst>
            <pc:docMk/>
            <pc:sldMk cId="769980419" sldId="4525"/>
            <ac:picMk id="4" creationId="{FEB27D92-C764-2776-A3A9-6E75B5540A2A}"/>
          </ac:picMkLst>
        </pc:picChg>
      </pc:sldChg>
      <pc:sldChg chg="ord">
        <pc:chgData name="Noritsuna Imamura" userId="5b2da16fa1785921" providerId="LiveId" clId="{237102BD-A649-9A4C-9180-CF11136DAABC}" dt="2024-11-12T03:07:46.100" v="308" actId="20578"/>
        <pc:sldMkLst>
          <pc:docMk/>
          <pc:sldMk cId="3292200973" sldId="4526"/>
        </pc:sldMkLst>
      </pc:sldChg>
      <pc:sldChg chg="addSp modSp mod ord setBg">
        <pc:chgData name="Noritsuna Imamura" userId="5b2da16fa1785921" providerId="LiveId" clId="{237102BD-A649-9A4C-9180-CF11136DAABC}" dt="2024-11-12T08:55:08.111" v="687" actId="26606"/>
        <pc:sldMkLst>
          <pc:docMk/>
          <pc:sldMk cId="3529138643" sldId="4527"/>
        </pc:sldMkLst>
        <pc:spChg chg="mod">
          <ac:chgData name="Noritsuna Imamura" userId="5b2da16fa1785921" providerId="LiveId" clId="{237102BD-A649-9A4C-9180-CF11136DAABC}" dt="2024-11-12T08:55:08.111" v="687" actId="26606"/>
          <ac:spMkLst>
            <pc:docMk/>
            <pc:sldMk cId="3529138643" sldId="4527"/>
            <ac:spMk id="2" creationId="{FBC6E022-CFEC-C93B-D72D-1B92EEBF2982}"/>
          </ac:spMkLst>
        </pc:spChg>
        <pc:spChg chg="mod ord">
          <ac:chgData name="Noritsuna Imamura" userId="5b2da16fa1785921" providerId="LiveId" clId="{237102BD-A649-9A4C-9180-CF11136DAABC}" dt="2024-11-12T08:55:08.111" v="687" actId="26606"/>
          <ac:spMkLst>
            <pc:docMk/>
            <pc:sldMk cId="3529138643" sldId="4527"/>
            <ac:spMk id="3" creationId="{D4DFE55F-3E8E-0F1F-5DE5-3FC9DC1E43D9}"/>
          </ac:spMkLst>
        </pc:spChg>
        <pc:spChg chg="add">
          <ac:chgData name="Noritsuna Imamura" userId="5b2da16fa1785921" providerId="LiveId" clId="{237102BD-A649-9A4C-9180-CF11136DAABC}" dt="2024-11-12T08:55:08.111" v="687" actId="26606"/>
          <ac:spMkLst>
            <pc:docMk/>
            <pc:sldMk cId="3529138643" sldId="4527"/>
            <ac:spMk id="10" creationId="{129F4FEF-3F4E-4042-8E6D-C24E201FB31A}"/>
          </ac:spMkLst>
        </pc:spChg>
        <pc:picChg chg="mod ord">
          <ac:chgData name="Noritsuna Imamura" userId="5b2da16fa1785921" providerId="LiveId" clId="{237102BD-A649-9A4C-9180-CF11136DAABC}" dt="2024-11-12T08:55:08.111" v="687" actId="26606"/>
          <ac:picMkLst>
            <pc:docMk/>
            <pc:sldMk cId="3529138643" sldId="4527"/>
            <ac:picMk id="4" creationId="{2688548B-3C52-13F8-F48E-458E487543E9}"/>
          </ac:picMkLst>
        </pc:picChg>
        <pc:picChg chg="mod">
          <ac:chgData name="Noritsuna Imamura" userId="5b2da16fa1785921" providerId="LiveId" clId="{237102BD-A649-9A4C-9180-CF11136DAABC}" dt="2024-11-12T08:55:08.111" v="687" actId="26606"/>
          <ac:picMkLst>
            <pc:docMk/>
            <pc:sldMk cId="3529138643" sldId="4527"/>
            <ac:picMk id="5" creationId="{43C00320-A73E-012E-E2C3-28D0E94F7BF1}"/>
          </ac:picMkLst>
        </pc:picChg>
      </pc:sldChg>
      <pc:sldChg chg="addSp delSp modSp mod ord setBg">
        <pc:chgData name="Noritsuna Imamura" userId="5b2da16fa1785921" providerId="LiveId" clId="{237102BD-A649-9A4C-9180-CF11136DAABC}" dt="2024-11-12T08:55:44.431" v="690" actId="26606"/>
        <pc:sldMkLst>
          <pc:docMk/>
          <pc:sldMk cId="2368044935" sldId="4528"/>
        </pc:sldMkLst>
        <pc:spChg chg="mod ord">
          <ac:chgData name="Noritsuna Imamura" userId="5b2da16fa1785921" providerId="LiveId" clId="{237102BD-A649-9A4C-9180-CF11136DAABC}" dt="2024-11-12T08:55:44.431" v="690" actId="26606"/>
          <ac:spMkLst>
            <pc:docMk/>
            <pc:sldMk cId="2368044935" sldId="4528"/>
            <ac:spMk id="2" creationId="{3CE26A83-784A-6F9F-7E41-79DFE7DDEBAF}"/>
          </ac:spMkLst>
        </pc:spChg>
        <pc:spChg chg="mod ord">
          <ac:chgData name="Noritsuna Imamura" userId="5b2da16fa1785921" providerId="LiveId" clId="{237102BD-A649-9A4C-9180-CF11136DAABC}" dt="2024-11-12T08:55:44.431" v="690" actId="26606"/>
          <ac:spMkLst>
            <pc:docMk/>
            <pc:sldMk cId="2368044935" sldId="4528"/>
            <ac:spMk id="3" creationId="{8A24B6BF-0201-ACDF-FC20-DC8AA0858FE9}"/>
          </ac:spMkLst>
        </pc:spChg>
        <pc:spChg chg="add">
          <ac:chgData name="Noritsuna Imamura" userId="5b2da16fa1785921" providerId="LiveId" clId="{237102BD-A649-9A4C-9180-CF11136DAABC}" dt="2024-11-12T08:55:44.431" v="690" actId="26606"/>
          <ac:spMkLst>
            <pc:docMk/>
            <pc:sldMk cId="2368044935" sldId="4528"/>
            <ac:spMk id="16" creationId="{620FDFD2-19AF-4124-A49A-BAC0929B1300}"/>
          </ac:spMkLst>
        </pc:spChg>
        <pc:grpChg chg="add">
          <ac:chgData name="Noritsuna Imamura" userId="5b2da16fa1785921" providerId="LiveId" clId="{237102BD-A649-9A4C-9180-CF11136DAABC}" dt="2024-11-12T08:55:44.431" v="690" actId="26606"/>
          <ac:grpSpMkLst>
            <pc:docMk/>
            <pc:sldMk cId="2368044935" sldId="4528"/>
            <ac:grpSpMk id="17" creationId="{7F6F6FC6-9A5F-4E14-8105-15D94914A798}"/>
          </ac:grpSpMkLst>
        </pc:grpChg>
        <pc:picChg chg="mod">
          <ac:chgData name="Noritsuna Imamura" userId="5b2da16fa1785921" providerId="LiveId" clId="{237102BD-A649-9A4C-9180-CF11136DAABC}" dt="2024-11-12T08:55:44.431" v="690" actId="26606"/>
          <ac:picMkLst>
            <pc:docMk/>
            <pc:sldMk cId="2368044935" sldId="4528"/>
            <ac:picMk id="4" creationId="{B41F789A-1601-CC89-7B89-549FDE829583}"/>
          </ac:picMkLst>
        </pc:picChg>
        <pc:picChg chg="mod">
          <ac:chgData name="Noritsuna Imamura" userId="5b2da16fa1785921" providerId="LiveId" clId="{237102BD-A649-9A4C-9180-CF11136DAABC}" dt="2024-11-12T08:55:44.431" v="690" actId="26606"/>
          <ac:picMkLst>
            <pc:docMk/>
            <pc:sldMk cId="2368044935" sldId="4528"/>
            <ac:picMk id="5" creationId="{99C91FF2-C2EF-03EA-B8C0-C45260D5C1A7}"/>
          </ac:picMkLst>
        </pc:picChg>
      </pc:sldChg>
      <pc:sldChg chg="addSp modSp mod ord setBg">
        <pc:chgData name="Noritsuna Imamura" userId="5b2da16fa1785921" providerId="LiveId" clId="{237102BD-A649-9A4C-9180-CF11136DAABC}" dt="2024-11-12T08:54:00.109" v="684" actId="26606"/>
        <pc:sldMkLst>
          <pc:docMk/>
          <pc:sldMk cId="1241957522" sldId="4529"/>
        </pc:sldMkLst>
      </pc:sldChg>
      <pc:sldChg chg="addSp delSp modSp mod ord setBg">
        <pc:chgData name="Noritsuna Imamura" userId="5b2da16fa1785921" providerId="LiveId" clId="{237102BD-A649-9A4C-9180-CF11136DAABC}" dt="2024-11-12T08:53:38.345" v="683" actId="26606"/>
        <pc:sldMkLst>
          <pc:docMk/>
          <pc:sldMk cId="2081605517" sldId="4530"/>
        </pc:sldMkLst>
        <pc:spChg chg="mod">
          <ac:chgData name="Noritsuna Imamura" userId="5b2da16fa1785921" providerId="LiveId" clId="{237102BD-A649-9A4C-9180-CF11136DAABC}" dt="2024-11-12T08:53:38.345" v="683" actId="26606"/>
          <ac:spMkLst>
            <pc:docMk/>
            <pc:sldMk cId="2081605517" sldId="4530"/>
            <ac:spMk id="2" creationId="{CF7C27BB-A757-450A-EF03-87D96BF1F855}"/>
          </ac:spMkLst>
        </pc:spChg>
        <pc:spChg chg="mod ord">
          <ac:chgData name="Noritsuna Imamura" userId="5b2da16fa1785921" providerId="LiveId" clId="{237102BD-A649-9A4C-9180-CF11136DAABC}" dt="2024-11-12T08:53:38.345" v="683" actId="26606"/>
          <ac:spMkLst>
            <pc:docMk/>
            <pc:sldMk cId="2081605517" sldId="4530"/>
            <ac:spMk id="3" creationId="{0F899955-69F8-EC59-FB31-13640C276195}"/>
          </ac:spMkLst>
        </pc:spChg>
        <pc:spChg chg="add">
          <ac:chgData name="Noritsuna Imamura" userId="5b2da16fa1785921" providerId="LiveId" clId="{237102BD-A649-9A4C-9180-CF11136DAABC}" dt="2024-11-12T08:53:38.345" v="683" actId="26606"/>
          <ac:spMkLst>
            <pc:docMk/>
            <pc:sldMk cId="2081605517" sldId="4530"/>
            <ac:spMk id="21" creationId="{B430338F-E2FD-4573-B0B7-E2EB12CC9241}"/>
          </ac:spMkLst>
        </pc:spChg>
        <pc:spChg chg="add">
          <ac:chgData name="Noritsuna Imamura" userId="5b2da16fa1785921" providerId="LiveId" clId="{237102BD-A649-9A4C-9180-CF11136DAABC}" dt="2024-11-12T08:53:38.345" v="683" actId="26606"/>
          <ac:spMkLst>
            <pc:docMk/>
            <pc:sldMk cId="2081605517" sldId="4530"/>
            <ac:spMk id="22" creationId="{95C8260E-968F-44E8-A823-ABB431311926}"/>
          </ac:spMkLst>
        </pc:spChg>
        <pc:spChg chg="add">
          <ac:chgData name="Noritsuna Imamura" userId="5b2da16fa1785921" providerId="LiveId" clId="{237102BD-A649-9A4C-9180-CF11136DAABC}" dt="2024-11-12T08:53:38.345" v="683" actId="26606"/>
          <ac:spMkLst>
            <pc:docMk/>
            <pc:sldMk cId="2081605517" sldId="4530"/>
            <ac:spMk id="23" creationId="{2C1BBA94-3F40-40AA-8BB9-E69E25E537C1}"/>
          </ac:spMkLst>
        </pc:spChg>
        <pc:spChg chg="add">
          <ac:chgData name="Noritsuna Imamura" userId="5b2da16fa1785921" providerId="LiveId" clId="{237102BD-A649-9A4C-9180-CF11136DAABC}" dt="2024-11-12T08:53:38.345" v="683" actId="26606"/>
          <ac:spMkLst>
            <pc:docMk/>
            <pc:sldMk cId="2081605517" sldId="4530"/>
            <ac:spMk id="24" creationId="{FE43805F-24A6-46A4-B19B-54F28347355C}"/>
          </ac:spMkLst>
        </pc:spChg>
        <pc:picChg chg="mod ord">
          <ac:chgData name="Noritsuna Imamura" userId="5b2da16fa1785921" providerId="LiveId" clId="{237102BD-A649-9A4C-9180-CF11136DAABC}" dt="2024-11-12T08:53:38.345" v="683" actId="26606"/>
          <ac:picMkLst>
            <pc:docMk/>
            <pc:sldMk cId="2081605517" sldId="4530"/>
            <ac:picMk id="5" creationId="{F7E7A3FC-8F66-75A5-599B-BA57A7F5A64B}"/>
          </ac:picMkLst>
        </pc:picChg>
        <pc:picChg chg="mod">
          <ac:chgData name="Noritsuna Imamura" userId="5b2da16fa1785921" providerId="LiveId" clId="{237102BD-A649-9A4C-9180-CF11136DAABC}" dt="2024-11-12T08:53:38.345" v="683" actId="26606"/>
          <ac:picMkLst>
            <pc:docMk/>
            <pc:sldMk cId="2081605517" sldId="4530"/>
            <ac:picMk id="6" creationId="{B3464414-2B54-5731-C2FB-0FFE38BB3BCF}"/>
          </ac:picMkLst>
        </pc:picChg>
      </pc:sldChg>
      <pc:sldChg chg="ord">
        <pc:chgData name="Noritsuna Imamura" userId="5b2da16fa1785921" providerId="LiveId" clId="{237102BD-A649-9A4C-9180-CF11136DAABC}" dt="2024-11-12T08:40:57.077" v="659" actId="20578"/>
        <pc:sldMkLst>
          <pc:docMk/>
          <pc:sldMk cId="526807235" sldId="4531"/>
        </pc:sldMkLst>
      </pc:sldChg>
      <pc:sldChg chg="ord">
        <pc:chgData name="Noritsuna Imamura" userId="5b2da16fa1785921" providerId="LiveId" clId="{237102BD-A649-9A4C-9180-CF11136DAABC}" dt="2024-11-12T03:07:46.100" v="308" actId="20578"/>
        <pc:sldMkLst>
          <pc:docMk/>
          <pc:sldMk cId="3070063503" sldId="4532"/>
        </pc:sldMkLst>
      </pc:sldChg>
      <pc:sldChg chg="ord">
        <pc:chgData name="Noritsuna Imamura" userId="5b2da16fa1785921" providerId="LiveId" clId="{237102BD-A649-9A4C-9180-CF11136DAABC}" dt="2024-11-12T03:07:46.100" v="308" actId="20578"/>
        <pc:sldMkLst>
          <pc:docMk/>
          <pc:sldMk cId="2835567474" sldId="4533"/>
        </pc:sldMkLst>
      </pc:sldChg>
      <pc:sldChg chg="ord">
        <pc:chgData name="Noritsuna Imamura" userId="5b2da16fa1785921" providerId="LiveId" clId="{237102BD-A649-9A4C-9180-CF11136DAABC}" dt="2024-11-12T03:07:46.100" v="308" actId="20578"/>
        <pc:sldMkLst>
          <pc:docMk/>
          <pc:sldMk cId="1718001353" sldId="4534"/>
        </pc:sldMkLst>
      </pc:sldChg>
      <pc:sldChg chg="del">
        <pc:chgData name="Noritsuna Imamura" userId="5b2da16fa1785921" providerId="LiveId" clId="{237102BD-A649-9A4C-9180-CF11136DAABC}" dt="2024-11-12T08:45:34.965" v="670" actId="2696"/>
        <pc:sldMkLst>
          <pc:docMk/>
          <pc:sldMk cId="141193772" sldId="4535"/>
        </pc:sldMkLst>
      </pc:sldChg>
      <pc:sldChg chg="del">
        <pc:chgData name="Noritsuna Imamura" userId="5b2da16fa1785921" providerId="LiveId" clId="{237102BD-A649-9A4C-9180-CF11136DAABC}" dt="2024-11-12T08:45:35.588" v="671" actId="2696"/>
        <pc:sldMkLst>
          <pc:docMk/>
          <pc:sldMk cId="1769466167" sldId="4536"/>
        </pc:sldMkLst>
      </pc:sldChg>
      <pc:sldChg chg="ord">
        <pc:chgData name="Noritsuna Imamura" userId="5b2da16fa1785921" providerId="LiveId" clId="{237102BD-A649-9A4C-9180-CF11136DAABC}" dt="2024-11-12T08:46:33.598" v="674" actId="20578"/>
        <pc:sldMkLst>
          <pc:docMk/>
          <pc:sldMk cId="947499338" sldId="4537"/>
        </pc:sldMkLst>
      </pc:sldChg>
      <pc:sldChg chg="ord">
        <pc:chgData name="Noritsuna Imamura" userId="5b2da16fa1785921" providerId="LiveId" clId="{237102BD-A649-9A4C-9180-CF11136DAABC}" dt="2024-11-12T08:46:33.598" v="674" actId="20578"/>
        <pc:sldMkLst>
          <pc:docMk/>
          <pc:sldMk cId="4155956670" sldId="4538"/>
        </pc:sldMkLst>
      </pc:sldChg>
      <pc:sldChg chg="addSp ord modAnim">
        <pc:chgData name="Noritsuna Imamura" userId="5b2da16fa1785921" providerId="LiveId" clId="{237102BD-A649-9A4C-9180-CF11136DAABC}" dt="2024-11-14T02:31:36.058" v="810"/>
        <pc:sldMkLst>
          <pc:docMk/>
          <pc:sldMk cId="3754698392" sldId="4539"/>
        </pc:sldMkLst>
      </pc:sldChg>
      <pc:sldChg chg="ord">
        <pc:chgData name="Noritsuna Imamura" userId="5b2da16fa1785921" providerId="LiveId" clId="{237102BD-A649-9A4C-9180-CF11136DAABC}" dt="2024-11-12T08:46:33.598" v="674" actId="20578"/>
        <pc:sldMkLst>
          <pc:docMk/>
          <pc:sldMk cId="1910379720" sldId="4540"/>
        </pc:sldMkLst>
      </pc:sldChg>
      <pc:sldChg chg="ord">
        <pc:chgData name="Noritsuna Imamura" userId="5b2da16fa1785921" providerId="LiveId" clId="{237102BD-A649-9A4C-9180-CF11136DAABC}" dt="2024-11-12T08:46:47.459" v="675" actId="20578"/>
        <pc:sldMkLst>
          <pc:docMk/>
          <pc:sldMk cId="3427352914" sldId="4541"/>
        </pc:sldMkLst>
      </pc:sldChg>
      <pc:sldChg chg="modSp new mod">
        <pc:chgData name="Noritsuna Imamura" userId="5b2da16fa1785921" providerId="LiveId" clId="{237102BD-A649-9A4C-9180-CF11136DAABC}" dt="2024-11-12T02:50:03.014" v="89" actId="20577"/>
        <pc:sldMkLst>
          <pc:docMk/>
          <pc:sldMk cId="1326589852" sldId="4542"/>
        </pc:sldMkLst>
        <pc:spChg chg="mod">
          <ac:chgData name="Noritsuna Imamura" userId="5b2da16fa1785921" providerId="LiveId" clId="{237102BD-A649-9A4C-9180-CF11136DAABC}" dt="2024-11-12T02:49:24.238" v="9" actId="20577"/>
          <ac:spMkLst>
            <pc:docMk/>
            <pc:sldMk cId="1326589852" sldId="4542"/>
            <ac:spMk id="2" creationId="{D3806B17-5195-92E4-B103-1E6CA7754D37}"/>
          </ac:spMkLst>
        </pc:spChg>
        <pc:spChg chg="mod">
          <ac:chgData name="Noritsuna Imamura" userId="5b2da16fa1785921" providerId="LiveId" clId="{237102BD-A649-9A4C-9180-CF11136DAABC}" dt="2024-11-12T02:50:03.014" v="89" actId="20577"/>
          <ac:spMkLst>
            <pc:docMk/>
            <pc:sldMk cId="1326589852" sldId="4542"/>
            <ac:spMk id="3" creationId="{F75D558C-DFF4-499B-4B2E-35E3B017ED5D}"/>
          </ac:spMkLst>
        </pc:spChg>
      </pc:sldChg>
      <pc:sldChg chg="addSp modSp new mod setBg">
        <pc:chgData name="Noritsuna Imamura" userId="5b2da16fa1785921" providerId="LiveId" clId="{237102BD-A649-9A4C-9180-CF11136DAABC}" dt="2024-11-12T03:00:22.722" v="212" actId="20577"/>
        <pc:sldMkLst>
          <pc:docMk/>
          <pc:sldMk cId="1627817156" sldId="4543"/>
        </pc:sldMkLst>
        <pc:spChg chg="mod">
          <ac:chgData name="Noritsuna Imamura" userId="5b2da16fa1785921" providerId="LiveId" clId="{237102BD-A649-9A4C-9180-CF11136DAABC}" dt="2024-11-12T02:54:08.825" v="181" actId="14100"/>
          <ac:spMkLst>
            <pc:docMk/>
            <pc:sldMk cId="1627817156" sldId="4543"/>
            <ac:spMk id="2" creationId="{0EE5594D-E8C5-965C-6256-1906A4A88CDF}"/>
          </ac:spMkLst>
        </pc:spChg>
        <pc:spChg chg="mod">
          <ac:chgData name="Noritsuna Imamura" userId="5b2da16fa1785921" providerId="LiveId" clId="{237102BD-A649-9A4C-9180-CF11136DAABC}" dt="2024-11-12T03:00:22.722" v="212" actId="20577"/>
          <ac:spMkLst>
            <pc:docMk/>
            <pc:sldMk cId="1627817156" sldId="4543"/>
            <ac:spMk id="3" creationId="{BDDB7284-E02A-F135-5B97-8B206665ECE3}"/>
          </ac:spMkLst>
        </pc:spChg>
        <pc:spChg chg="add">
          <ac:chgData name="Noritsuna Imamura" userId="5b2da16fa1785921" providerId="LiveId" clId="{237102BD-A649-9A4C-9180-CF11136DAABC}" dt="2024-11-12T02:53:24.157" v="169" actId="26606"/>
          <ac:spMkLst>
            <pc:docMk/>
            <pc:sldMk cId="1627817156" sldId="4543"/>
            <ac:spMk id="8" creationId="{B6CDA21F-E7AF-4C75-8395-33F58D5B0E45}"/>
          </ac:spMkLst>
        </pc:spChg>
        <pc:spChg chg="add">
          <ac:chgData name="Noritsuna Imamura" userId="5b2da16fa1785921" providerId="LiveId" clId="{237102BD-A649-9A4C-9180-CF11136DAABC}" dt="2024-11-12T02:53:24.157" v="169" actId="26606"/>
          <ac:spMkLst>
            <pc:docMk/>
            <pc:sldMk cId="1627817156" sldId="4543"/>
            <ac:spMk id="15" creationId="{D5B0017B-2ECA-49AF-B397-DC140825DF8D}"/>
          </ac:spMkLst>
        </pc:spChg>
        <pc:grpChg chg="add">
          <ac:chgData name="Noritsuna Imamura" userId="5b2da16fa1785921" providerId="LiveId" clId="{237102BD-A649-9A4C-9180-CF11136DAABC}" dt="2024-11-12T02:53:24.157" v="169" actId="26606"/>
          <ac:grpSpMkLst>
            <pc:docMk/>
            <pc:sldMk cId="1627817156" sldId="4543"/>
            <ac:grpSpMk id="10" creationId="{AE1C45F0-260A-458C-96ED-C1F6D2151219}"/>
          </ac:grpSpMkLst>
        </pc:grpChg>
        <pc:cxnChg chg="add">
          <ac:chgData name="Noritsuna Imamura" userId="5b2da16fa1785921" providerId="LiveId" clId="{237102BD-A649-9A4C-9180-CF11136DAABC}" dt="2024-11-12T02:53:24.157" v="169" actId="26606"/>
          <ac:cxnSpMkLst>
            <pc:docMk/>
            <pc:sldMk cId="1627817156" sldId="4543"/>
            <ac:cxnSpMk id="17" creationId="{6CF1BAF6-AD41-4082-B212-8A1F9A2E8779}"/>
          </ac:cxnSpMkLst>
        </pc:cxnChg>
      </pc:sldChg>
      <pc:sldChg chg="new del">
        <pc:chgData name="Noritsuna Imamura" userId="5b2da16fa1785921" providerId="LiveId" clId="{237102BD-A649-9A4C-9180-CF11136DAABC}" dt="2024-11-12T03:00:34.151" v="213" actId="2696"/>
        <pc:sldMkLst>
          <pc:docMk/>
          <pc:sldMk cId="757448277" sldId="4544"/>
        </pc:sldMkLst>
      </pc:sldChg>
      <pc:sldChg chg="add ord">
        <pc:chgData name="Noritsuna Imamura" userId="5b2da16fa1785921" providerId="LiveId" clId="{237102BD-A649-9A4C-9180-CF11136DAABC}" dt="2024-11-12T08:44:28.323" v="668" actId="20578"/>
        <pc:sldMkLst>
          <pc:docMk/>
          <pc:sldMk cId="1458786743" sldId="4544"/>
        </pc:sldMkLst>
      </pc:sldChg>
      <pc:sldChg chg="modSp add mod ord">
        <pc:chgData name="Noritsuna Imamura" userId="5b2da16fa1785921" providerId="LiveId" clId="{237102BD-A649-9A4C-9180-CF11136DAABC}" dt="2024-11-12T03:08:37.068" v="333" actId="20578"/>
        <pc:sldMkLst>
          <pc:docMk/>
          <pc:sldMk cId="970155590" sldId="4545"/>
        </pc:sldMkLst>
        <pc:spChg chg="mod">
          <ac:chgData name="Noritsuna Imamura" userId="5b2da16fa1785921" providerId="LiveId" clId="{237102BD-A649-9A4C-9180-CF11136DAABC}" dt="2024-11-12T03:08:12.902" v="331" actId="20577"/>
          <ac:spMkLst>
            <pc:docMk/>
            <pc:sldMk cId="970155590" sldId="4545"/>
            <ac:spMk id="224" creationId="{410D3F74-2C45-7A0F-0D57-1B7E43F98A00}"/>
          </ac:spMkLst>
        </pc:spChg>
      </pc:sldChg>
      <pc:sldChg chg="new">
        <pc:chgData name="Noritsuna Imamura" userId="5b2da16fa1785921" providerId="LiveId" clId="{237102BD-A649-9A4C-9180-CF11136DAABC}" dt="2024-11-12T03:06:33.655" v="305" actId="680"/>
        <pc:sldMkLst>
          <pc:docMk/>
          <pc:sldMk cId="4001719557" sldId="4546"/>
        </pc:sldMkLst>
      </pc:sldChg>
      <pc:sldChg chg="add ord">
        <pc:chgData name="Noritsuna Imamura" userId="5b2da16fa1785921" providerId="LiveId" clId="{237102BD-A649-9A4C-9180-CF11136DAABC}" dt="2024-11-12T03:08:34.830" v="332" actId="20578"/>
        <pc:sldMkLst>
          <pc:docMk/>
          <pc:sldMk cId="2441858952" sldId="4547"/>
        </pc:sldMkLst>
      </pc:sldChg>
      <pc:sldChg chg="modSp new del mod ord">
        <pc:chgData name="Noritsuna Imamura" userId="5b2da16fa1785921" providerId="LiveId" clId="{237102BD-A649-9A4C-9180-CF11136DAABC}" dt="2024-11-12T03:18:52.813" v="385" actId="2696"/>
        <pc:sldMkLst>
          <pc:docMk/>
          <pc:sldMk cId="308951595" sldId="4548"/>
        </pc:sldMkLst>
      </pc:sldChg>
      <pc:sldChg chg="new">
        <pc:chgData name="Noritsuna Imamura" userId="5b2da16fa1785921" providerId="LiveId" clId="{237102BD-A649-9A4C-9180-CF11136DAABC}" dt="2024-11-12T03:10:41.033" v="335" actId="680"/>
        <pc:sldMkLst>
          <pc:docMk/>
          <pc:sldMk cId="3126185230" sldId="4549"/>
        </pc:sldMkLst>
      </pc:sldChg>
      <pc:sldChg chg="modSp new mod">
        <pc:chgData name="Noritsuna Imamura" userId="5b2da16fa1785921" providerId="LiveId" clId="{237102BD-A649-9A4C-9180-CF11136DAABC}" dt="2024-11-12T08:34:47.877" v="436" actId="20577"/>
        <pc:sldMkLst>
          <pc:docMk/>
          <pc:sldMk cId="495295263" sldId="4550"/>
        </pc:sldMkLst>
      </pc:sldChg>
      <pc:sldChg chg="modSp new mod">
        <pc:chgData name="Noritsuna Imamura" userId="5b2da16fa1785921" providerId="LiveId" clId="{237102BD-A649-9A4C-9180-CF11136DAABC}" dt="2024-11-12T08:35:08.305" v="475" actId="20577"/>
        <pc:sldMkLst>
          <pc:docMk/>
          <pc:sldMk cId="3586619319" sldId="4551"/>
        </pc:sldMkLst>
      </pc:sldChg>
      <pc:sldChg chg="modSp new mod">
        <pc:chgData name="Noritsuna Imamura" userId="5b2da16fa1785921" providerId="LiveId" clId="{237102BD-A649-9A4C-9180-CF11136DAABC}" dt="2024-11-12T08:35:18.691" v="503" actId="20577"/>
        <pc:sldMkLst>
          <pc:docMk/>
          <pc:sldMk cId="2988580093" sldId="4552"/>
        </pc:sldMkLst>
        <pc:spChg chg="mod">
          <ac:chgData name="Noritsuna Imamura" userId="5b2da16fa1785921" providerId="LiveId" clId="{237102BD-A649-9A4C-9180-CF11136DAABC}" dt="2024-11-12T08:35:18.691" v="503" actId="20577"/>
          <ac:spMkLst>
            <pc:docMk/>
            <pc:sldMk cId="2988580093" sldId="4552"/>
            <ac:spMk id="2" creationId="{E5DBD0B8-808E-5902-8E91-236B09442FD7}"/>
          </ac:spMkLst>
        </pc:spChg>
      </pc:sldChg>
      <pc:sldChg chg="new del">
        <pc:chgData name="Noritsuna Imamura" userId="5b2da16fa1785921" providerId="LiveId" clId="{237102BD-A649-9A4C-9180-CF11136DAABC}" dt="2024-11-12T08:41:01.377" v="660" actId="2696"/>
        <pc:sldMkLst>
          <pc:docMk/>
          <pc:sldMk cId="2317305803" sldId="4553"/>
        </pc:sldMkLst>
      </pc:sldChg>
      <pc:sldChg chg="modSp new mod">
        <pc:chgData name="Noritsuna Imamura" userId="5b2da16fa1785921" providerId="LiveId" clId="{237102BD-A649-9A4C-9180-CF11136DAABC}" dt="2024-11-12T08:35:49.051" v="534" actId="20577"/>
        <pc:sldMkLst>
          <pc:docMk/>
          <pc:sldMk cId="4112259144" sldId="4554"/>
        </pc:sldMkLst>
      </pc:sldChg>
      <pc:sldChg chg="modSp mod">
        <pc:chgData name="Noritsuna Imamura" userId="5b2da16fa1785921" providerId="LiveId" clId="{237102BD-A649-9A4C-9180-CF11136DAABC}" dt="2024-11-13T05:43:38.288" v="764" actId="20577"/>
        <pc:sldMkLst>
          <pc:docMk/>
          <pc:sldMk cId="810926" sldId="4558"/>
        </pc:sldMkLst>
        <pc:spChg chg="mod">
          <ac:chgData name="Noritsuna Imamura" userId="5b2da16fa1785921" providerId="LiveId" clId="{237102BD-A649-9A4C-9180-CF11136DAABC}" dt="2024-11-13T05:43:38.288" v="764" actId="20577"/>
          <ac:spMkLst>
            <pc:docMk/>
            <pc:sldMk cId="810926" sldId="4558"/>
            <ac:spMk id="3" creationId="{D9F8EB77-C322-CA1A-F341-11EA26D869D6}"/>
          </ac:spMkLst>
        </pc:spChg>
      </pc:sldChg>
      <pc:sldChg chg="modSp mod">
        <pc:chgData name="Noritsuna Imamura" userId="5b2da16fa1785921" providerId="LiveId" clId="{237102BD-A649-9A4C-9180-CF11136DAABC}" dt="2024-11-14T03:47:37.239" v="972" actId="20577"/>
        <pc:sldMkLst>
          <pc:docMk/>
          <pc:sldMk cId="2079314453" sldId="4559"/>
        </pc:sldMkLst>
      </pc:sldChg>
      <pc:sldChg chg="addSp delSp modSp mod">
        <pc:chgData name="Noritsuna Imamura" userId="5b2da16fa1785921" providerId="LiveId" clId="{237102BD-A649-9A4C-9180-CF11136DAABC}" dt="2024-11-14T03:47:53.395" v="975" actId="478"/>
        <pc:sldMkLst>
          <pc:docMk/>
          <pc:sldMk cId="2187469544" sldId="4560"/>
        </pc:sldMkLst>
      </pc:sldChg>
      <pc:sldChg chg="modSp mod">
        <pc:chgData name="Noritsuna Imamura" userId="5b2da16fa1785921" providerId="LiveId" clId="{237102BD-A649-9A4C-9180-CF11136DAABC}" dt="2024-11-14T03:47:14.627" v="967" actId="14100"/>
        <pc:sldMkLst>
          <pc:docMk/>
          <pc:sldMk cId="57423439" sldId="4561"/>
        </pc:sldMkLst>
      </pc:sldChg>
      <pc:sldChg chg="modSp new del mod">
        <pc:chgData name="Noritsuna Imamura" userId="5b2da16fa1785921" providerId="LiveId" clId="{237102BD-A649-9A4C-9180-CF11136DAABC}" dt="2024-11-14T12:58:09.087" v="976" actId="2696"/>
        <pc:sldMkLst>
          <pc:docMk/>
          <pc:sldMk cId="2091459047" sldId="4566"/>
        </pc:sldMkLst>
      </pc:sldChg>
      <pc:sldChg chg="addSp delSp modSp add mod addAnim delAnim modAnim">
        <pc:chgData name="Noritsuna Imamura" userId="5b2da16fa1785921" providerId="LiveId" clId="{237102BD-A649-9A4C-9180-CF11136DAABC}" dt="2024-11-14T03:31:31.399" v="886" actId="1076"/>
        <pc:sldMkLst>
          <pc:docMk/>
          <pc:sldMk cId="3831276543" sldId="4567"/>
        </pc:sldMkLst>
      </pc:sldChg>
      <pc:sldMasterChg chg="delSldLayout">
        <pc:chgData name="Noritsuna Imamura" userId="5b2da16fa1785921" providerId="LiveId" clId="{237102BD-A649-9A4C-9180-CF11136DAABC}" dt="2024-11-12T08:38:55.241" v="649" actId="2696"/>
        <pc:sldMasterMkLst>
          <pc:docMk/>
          <pc:sldMasterMk cId="887606969" sldId="2147483648"/>
        </pc:sldMasterMkLst>
        <pc:sldLayoutChg chg="del">
          <pc:chgData name="Noritsuna Imamura" userId="5b2da16fa1785921" providerId="LiveId" clId="{237102BD-A649-9A4C-9180-CF11136DAABC}" dt="2024-11-12T08:38:55.241" v="649" actId="2696"/>
          <pc:sldLayoutMkLst>
            <pc:docMk/>
            <pc:sldMasterMk cId="887606969" sldId="2147483648"/>
            <pc:sldLayoutMk cId="2174248157" sldId="2147483661"/>
          </pc:sldLayoutMkLst>
        </pc:sldLayoutChg>
      </pc:sldMasterChg>
    </pc:docChg>
  </pc:docChgLst>
  <pc:docChgLst>
    <pc:chgData name="Noritsuna Imamura" userId="5b2da16fa1785921" providerId="LiveId" clId="{031577A5-CB86-BF4D-84AF-EFFF0F3E8D92}"/>
    <pc:docChg chg="undo custSel addSld modSld">
      <pc:chgData name="Noritsuna Imamura" userId="5b2da16fa1785921" providerId="LiveId" clId="{031577A5-CB86-BF4D-84AF-EFFF0F3E8D92}" dt="2025-01-07T06:19:30.538" v="1189" actId="20577"/>
      <pc:docMkLst>
        <pc:docMk/>
      </pc:docMkLst>
      <pc:sldChg chg="addSp modSp mod">
        <pc:chgData name="Noritsuna Imamura" userId="5b2da16fa1785921" providerId="LiveId" clId="{031577A5-CB86-BF4D-84AF-EFFF0F3E8D92}" dt="2024-12-31T08:27:30.813" v="47" actId="14100"/>
        <pc:sldMkLst>
          <pc:docMk/>
          <pc:sldMk cId="3625934520" sldId="4573"/>
        </pc:sldMkLst>
      </pc:sldChg>
      <pc:sldChg chg="addSp delSp modSp new mod setBg">
        <pc:chgData name="Noritsuna Imamura" userId="5b2da16fa1785921" providerId="LiveId" clId="{031577A5-CB86-BF4D-84AF-EFFF0F3E8D92}" dt="2024-12-31T09:31:08.543" v="1001" actId="20577"/>
        <pc:sldMkLst>
          <pc:docMk/>
          <pc:sldMk cId="2041853263" sldId="4580"/>
        </pc:sldMkLst>
        <pc:spChg chg="mod">
          <ac:chgData name="Noritsuna Imamura" userId="5b2da16fa1785921" providerId="LiveId" clId="{031577A5-CB86-BF4D-84AF-EFFF0F3E8D92}" dt="2024-12-31T09:04:16.087" v="554" actId="14100"/>
          <ac:spMkLst>
            <pc:docMk/>
            <pc:sldMk cId="2041853263" sldId="4580"/>
            <ac:spMk id="2" creationId="{8A9DF1AB-9E07-6E8A-EB5D-E0C6D609624E}"/>
          </ac:spMkLst>
        </pc:spChg>
        <pc:spChg chg="mod ord">
          <ac:chgData name="Noritsuna Imamura" userId="5b2da16fa1785921" providerId="LiveId" clId="{031577A5-CB86-BF4D-84AF-EFFF0F3E8D92}" dt="2024-12-31T09:31:08.543" v="1001" actId="20577"/>
          <ac:spMkLst>
            <pc:docMk/>
            <pc:sldMk cId="2041853263" sldId="4580"/>
            <ac:spMk id="3" creationId="{72D2487C-B863-1980-ABE9-48E44CE1DA12}"/>
          </ac:spMkLst>
        </pc:spChg>
        <pc:spChg chg="add">
          <ac:chgData name="Noritsuna Imamura" userId="5b2da16fa1785921" providerId="LiveId" clId="{031577A5-CB86-BF4D-84AF-EFFF0F3E8D92}" dt="2024-12-31T09:01:42.208" v="397" actId="26606"/>
          <ac:spMkLst>
            <pc:docMk/>
            <pc:sldMk cId="2041853263" sldId="4580"/>
            <ac:spMk id="1031" creationId="{1022CA72-2A63-428F-B586-37BA5AB6D265}"/>
          </ac:spMkLst>
        </pc:spChg>
        <pc:spChg chg="add">
          <ac:chgData name="Noritsuna Imamura" userId="5b2da16fa1785921" providerId="LiveId" clId="{031577A5-CB86-BF4D-84AF-EFFF0F3E8D92}" dt="2024-12-31T09:01:42.208" v="397" actId="26606"/>
          <ac:spMkLst>
            <pc:docMk/>
            <pc:sldMk cId="2041853263" sldId="4580"/>
            <ac:spMk id="1033" creationId="{95C8260E-968F-44E8-A823-ABB431311926}"/>
          </ac:spMkLst>
        </pc:spChg>
        <pc:spChg chg="add">
          <ac:chgData name="Noritsuna Imamura" userId="5b2da16fa1785921" providerId="LiveId" clId="{031577A5-CB86-BF4D-84AF-EFFF0F3E8D92}" dt="2024-12-31T09:01:42.208" v="397" actId="26606"/>
          <ac:spMkLst>
            <pc:docMk/>
            <pc:sldMk cId="2041853263" sldId="4580"/>
            <ac:spMk id="1035" creationId="{2C1BBA94-3F40-40AA-8BB9-E69E25E537C1}"/>
          </ac:spMkLst>
        </pc:spChg>
        <pc:spChg chg="add">
          <ac:chgData name="Noritsuna Imamura" userId="5b2da16fa1785921" providerId="LiveId" clId="{031577A5-CB86-BF4D-84AF-EFFF0F3E8D92}" dt="2024-12-31T09:01:42.208" v="397" actId="26606"/>
          <ac:spMkLst>
            <pc:docMk/>
            <pc:sldMk cId="2041853263" sldId="4580"/>
            <ac:spMk id="1037" creationId="{FE43805F-24A6-46A4-B19B-54F28347355C}"/>
          </ac:spMkLst>
        </pc:spChg>
        <pc:picChg chg="add mod">
          <ac:chgData name="Noritsuna Imamura" userId="5b2da16fa1785921" providerId="LiveId" clId="{031577A5-CB86-BF4D-84AF-EFFF0F3E8D92}" dt="2024-12-31T08:43:50.206" v="109" actId="26606"/>
          <ac:picMkLst>
            <pc:docMk/>
            <pc:sldMk cId="2041853263" sldId="4580"/>
            <ac:picMk id="6" creationId="{6196767A-9F16-41D0-4086-CBD1294FD211}"/>
          </ac:picMkLst>
        </pc:picChg>
        <pc:picChg chg="add">
          <ac:chgData name="Noritsuna Imamura" userId="5b2da16fa1785921" providerId="LiveId" clId="{031577A5-CB86-BF4D-84AF-EFFF0F3E8D92}" dt="2024-12-31T09:01:35.997" v="396"/>
          <ac:picMkLst>
            <pc:docMk/>
            <pc:sldMk cId="2041853263" sldId="4580"/>
            <ac:picMk id="1026" creationId="{2EED4866-08D5-183A-36B8-8607F3803368}"/>
          </ac:picMkLst>
        </pc:picChg>
      </pc:sldChg>
      <pc:sldChg chg="addSp delSp modSp new mod setBg">
        <pc:chgData name="Noritsuna Imamura" userId="5b2da16fa1785921" providerId="LiveId" clId="{031577A5-CB86-BF4D-84AF-EFFF0F3E8D92}" dt="2024-12-31T09:28:29.091" v="988" actId="14100"/>
        <pc:sldMkLst>
          <pc:docMk/>
          <pc:sldMk cId="1791508326" sldId="4581"/>
        </pc:sldMkLst>
        <pc:spChg chg="mod">
          <ac:chgData name="Noritsuna Imamura" userId="5b2da16fa1785921" providerId="LiveId" clId="{031577A5-CB86-BF4D-84AF-EFFF0F3E8D92}" dt="2024-12-31T09:17:26.433" v="799" actId="1076"/>
          <ac:spMkLst>
            <pc:docMk/>
            <pc:sldMk cId="1791508326" sldId="4581"/>
            <ac:spMk id="2" creationId="{F19A441A-0D40-02C4-7038-33E9BC48F2EA}"/>
          </ac:spMkLst>
        </pc:spChg>
        <pc:spChg chg="add">
          <ac:chgData name="Noritsuna Imamura" userId="5b2da16fa1785921" providerId="LiveId" clId="{031577A5-CB86-BF4D-84AF-EFFF0F3E8D92}" dt="2024-12-31T09:11:25.766" v="599" actId="26606"/>
          <ac:spMkLst>
            <pc:docMk/>
            <pc:sldMk cId="1791508326" sldId="4581"/>
            <ac:spMk id="39" creationId="{9D25F302-27C5-414F-97F8-6EA0A6C028BA}"/>
          </ac:spMkLst>
        </pc:spChg>
        <pc:spChg chg="add">
          <ac:chgData name="Noritsuna Imamura" userId="5b2da16fa1785921" providerId="LiveId" clId="{031577A5-CB86-BF4D-84AF-EFFF0F3E8D92}" dt="2024-12-31T09:11:25.766" v="599" actId="26606"/>
          <ac:spMkLst>
            <pc:docMk/>
            <pc:sldMk cId="1791508326" sldId="4581"/>
            <ac:spMk id="40" creationId="{830A36F8-48C2-4842-A87B-8CE8DF4E7FD2}"/>
          </ac:spMkLst>
        </pc:spChg>
        <pc:spChg chg="add">
          <ac:chgData name="Noritsuna Imamura" userId="5b2da16fa1785921" providerId="LiveId" clId="{031577A5-CB86-BF4D-84AF-EFFF0F3E8D92}" dt="2024-12-31T09:11:25.766" v="599" actId="26606"/>
          <ac:spMkLst>
            <pc:docMk/>
            <pc:sldMk cId="1791508326" sldId="4581"/>
            <ac:spMk id="41" creationId="{8F451A30-466B-4996-9BA5-CD6ABCC6D558}"/>
          </ac:spMkLst>
        </pc:spChg>
        <pc:spChg chg="add mod">
          <ac:chgData name="Noritsuna Imamura" userId="5b2da16fa1785921" providerId="LiveId" clId="{031577A5-CB86-BF4D-84AF-EFFF0F3E8D92}" dt="2024-12-31T09:28:29.091" v="988" actId="14100"/>
          <ac:spMkLst>
            <pc:docMk/>
            <pc:sldMk cId="1791508326" sldId="4581"/>
            <ac:spMk id="42" creationId="{9A33D307-EDB3-0DEE-3B9A-A0A0FD622F0D}"/>
          </ac:spMkLst>
        </pc:spChg>
        <pc:picChg chg="add mod">
          <ac:chgData name="Noritsuna Imamura" userId="5b2da16fa1785921" providerId="LiveId" clId="{031577A5-CB86-BF4D-84AF-EFFF0F3E8D92}" dt="2024-12-31T09:17:02.706" v="761" actId="1036"/>
          <ac:picMkLst>
            <pc:docMk/>
            <pc:sldMk cId="1791508326" sldId="4581"/>
            <ac:picMk id="4" creationId="{0136330C-EE89-6E65-FA90-408E37DCC47B}"/>
          </ac:picMkLst>
        </pc:picChg>
        <pc:picChg chg="add mod">
          <ac:chgData name="Noritsuna Imamura" userId="5b2da16fa1785921" providerId="LiveId" clId="{031577A5-CB86-BF4D-84AF-EFFF0F3E8D92}" dt="2024-12-31T09:26:49.427" v="951" actId="1076"/>
          <ac:picMkLst>
            <pc:docMk/>
            <pc:sldMk cId="1791508326" sldId="4581"/>
            <ac:picMk id="5" creationId="{DF41E828-673C-4104-7817-20D8958C2AD3}"/>
          </ac:picMkLst>
        </pc:picChg>
        <pc:picChg chg="add mod ord">
          <ac:chgData name="Noritsuna Imamura" userId="5b2da16fa1785921" providerId="LiveId" clId="{031577A5-CB86-BF4D-84AF-EFFF0F3E8D92}" dt="2024-12-31T09:26:57.676" v="956" actId="1037"/>
          <ac:picMkLst>
            <pc:docMk/>
            <pc:sldMk cId="1791508326" sldId="4581"/>
            <ac:picMk id="6" creationId="{ACE44EAB-BD33-B4F4-4FAF-54C0C1750BE5}"/>
          </ac:picMkLst>
        </pc:picChg>
        <pc:picChg chg="add mod">
          <ac:chgData name="Noritsuna Imamura" userId="5b2da16fa1785921" providerId="LiveId" clId="{031577A5-CB86-BF4D-84AF-EFFF0F3E8D92}" dt="2024-12-31T09:25:05.379" v="810" actId="1076"/>
          <ac:picMkLst>
            <pc:docMk/>
            <pc:sldMk cId="1791508326" sldId="4581"/>
            <ac:picMk id="7" creationId="{28AD466F-836B-14C3-A269-C124DFBCD121}"/>
          </ac:picMkLst>
        </pc:picChg>
      </pc:sldChg>
      <pc:sldChg chg="addSp delSp modSp new mod setBg">
        <pc:chgData name="Noritsuna Imamura" userId="5b2da16fa1785921" providerId="LiveId" clId="{031577A5-CB86-BF4D-84AF-EFFF0F3E8D92}" dt="2025-01-07T06:19:30.538" v="1189" actId="20577"/>
        <pc:sldMkLst>
          <pc:docMk/>
          <pc:sldMk cId="3258627478" sldId="4582"/>
        </pc:sldMkLst>
        <pc:spChg chg="mod">
          <ac:chgData name="Noritsuna Imamura" userId="5b2da16fa1785921" providerId="LiveId" clId="{031577A5-CB86-BF4D-84AF-EFFF0F3E8D92}" dt="2025-01-07T06:18:32.291" v="1061" actId="1076"/>
          <ac:spMkLst>
            <pc:docMk/>
            <pc:sldMk cId="3258627478" sldId="4582"/>
            <ac:spMk id="2" creationId="{541D84A3-4F66-3A7E-8EDA-203B5BFDC2F7}"/>
          </ac:spMkLst>
        </pc:spChg>
        <pc:spChg chg="add mod">
          <ac:chgData name="Noritsuna Imamura" userId="5b2da16fa1785921" providerId="LiveId" clId="{031577A5-CB86-BF4D-84AF-EFFF0F3E8D92}" dt="2025-01-07T06:19:30.538" v="1189" actId="20577"/>
          <ac:spMkLst>
            <pc:docMk/>
            <pc:sldMk cId="3258627478" sldId="4582"/>
            <ac:spMk id="15" creationId="{75AC2876-AD58-8552-1BC2-C4DECA825C22}"/>
          </ac:spMkLst>
        </pc:spChg>
        <pc:spChg chg="add">
          <ac:chgData name="Noritsuna Imamura" userId="5b2da16fa1785921" providerId="LiveId" clId="{031577A5-CB86-BF4D-84AF-EFFF0F3E8D92}" dt="2025-01-07T06:17:52.618" v="1045" actId="26606"/>
          <ac:spMkLst>
            <pc:docMk/>
            <pc:sldMk cId="3258627478" sldId="4582"/>
            <ac:spMk id="23" creationId="{2DAA6C16-BF9B-4A3E-BC70-EE6015D4F967}"/>
          </ac:spMkLst>
        </pc:spChg>
        <pc:grpChg chg="add">
          <ac:chgData name="Noritsuna Imamura" userId="5b2da16fa1785921" providerId="LiveId" clId="{031577A5-CB86-BF4D-84AF-EFFF0F3E8D92}" dt="2025-01-07T06:17:52.618" v="1045" actId="26606"/>
          <ac:grpSpMkLst>
            <pc:docMk/>
            <pc:sldMk cId="3258627478" sldId="4582"/>
            <ac:grpSpMk id="24" creationId="{31655B4F-4050-4B1F-82A8-180E74CF9C54}"/>
          </ac:grpSpMkLst>
        </pc:grpChg>
        <pc:picChg chg="add mod ord">
          <ac:chgData name="Noritsuna Imamura" userId="5b2da16fa1785921" providerId="LiveId" clId="{031577A5-CB86-BF4D-84AF-EFFF0F3E8D92}" dt="2025-01-07T06:18:12.314" v="1048" actId="1076"/>
          <ac:picMkLst>
            <pc:docMk/>
            <pc:sldMk cId="3258627478" sldId="4582"/>
            <ac:picMk id="5" creationId="{B4B98F21-1F3A-B682-38D5-43382D0FF0F5}"/>
          </ac:picMkLst>
        </pc:picChg>
        <pc:picChg chg="add mod">
          <ac:chgData name="Noritsuna Imamura" userId="5b2da16fa1785921" providerId="LiveId" clId="{031577A5-CB86-BF4D-84AF-EFFF0F3E8D92}" dt="2025-01-07T06:18:07.704" v="1047" actId="1076"/>
          <ac:picMkLst>
            <pc:docMk/>
            <pc:sldMk cId="3258627478" sldId="4582"/>
            <ac:picMk id="7" creationId="{38C80C56-C099-3066-88DE-0BB5EC293D12}"/>
          </ac:picMkLst>
        </pc:picChg>
        <pc:picChg chg="add mod ord">
          <ac:chgData name="Noritsuna Imamura" userId="5b2da16fa1785921" providerId="LiveId" clId="{031577A5-CB86-BF4D-84AF-EFFF0F3E8D92}" dt="2025-01-07T06:17:52.618" v="1045" actId="26606"/>
          <ac:picMkLst>
            <pc:docMk/>
            <pc:sldMk cId="3258627478" sldId="4582"/>
            <ac:picMk id="9" creationId="{7CCDD993-8B53-14CB-F451-4ECFAF667B42}"/>
          </ac:picMkLst>
        </pc:picChg>
        <pc:picChg chg="add mod">
          <ac:chgData name="Noritsuna Imamura" userId="5b2da16fa1785921" providerId="LiveId" clId="{031577A5-CB86-BF4D-84AF-EFFF0F3E8D92}" dt="2025-01-07T06:17:52.618" v="1045" actId="26606"/>
          <ac:picMkLst>
            <pc:docMk/>
            <pc:sldMk cId="3258627478" sldId="4582"/>
            <ac:picMk id="11" creationId="{F4EA0534-8245-8D3B-1ED1-102EC5FB2FBC}"/>
          </ac:picMkLst>
        </pc:picChg>
      </pc:sldChg>
    </pc:docChg>
  </pc:docChgLst>
  <pc:docChgLst>
    <pc:chgData name="Noritsuna Imamura" userId="5b2da16fa1785921" providerId="LiveId" clId="{2534EFC3-2285-4319-8D4D-BE2230504357}"/>
    <pc:docChg chg="undo custSel addSld delSld modSld sldOrd">
      <pc:chgData name="Noritsuna Imamura" userId="5b2da16fa1785921" providerId="LiveId" clId="{2534EFC3-2285-4319-8D4D-BE2230504357}" dt="2025-01-18T21:57:34.481" v="1341" actId="47"/>
      <pc:docMkLst>
        <pc:docMk/>
      </pc:docMkLst>
      <pc:sldChg chg="modSp mod">
        <pc:chgData name="Noritsuna Imamura" userId="5b2da16fa1785921" providerId="LiveId" clId="{2534EFC3-2285-4319-8D4D-BE2230504357}" dt="2025-01-18T15:00:03.308" v="1" actId="20577"/>
        <pc:sldMkLst>
          <pc:docMk/>
          <pc:sldMk cId="457667663" sldId="256"/>
        </pc:sldMkLst>
        <pc:spChg chg="mod">
          <ac:chgData name="Noritsuna Imamura" userId="5b2da16fa1785921" providerId="LiveId" clId="{2534EFC3-2285-4319-8D4D-BE2230504357}" dt="2025-01-18T15:00:03.308" v="1" actId="20577"/>
          <ac:spMkLst>
            <pc:docMk/>
            <pc:sldMk cId="457667663" sldId="256"/>
            <ac:spMk id="2" creationId="{F985B9EF-5891-44BD-296C-D3F4FB4314FA}"/>
          </ac:spMkLst>
        </pc:spChg>
      </pc:sldChg>
      <pc:sldChg chg="addSp modSp add mod ord setBg">
        <pc:chgData name="Noritsuna Imamura" userId="5b2da16fa1785921" providerId="LiveId" clId="{2534EFC3-2285-4319-8D4D-BE2230504357}" dt="2025-01-18T21:16:34.091" v="199"/>
        <pc:sldMkLst>
          <pc:docMk/>
          <pc:sldMk cId="1922302771" sldId="257"/>
        </pc:sldMkLst>
        <pc:spChg chg="mod">
          <ac:chgData name="Noritsuna Imamura" userId="5b2da16fa1785921" providerId="LiveId" clId="{2534EFC3-2285-4319-8D4D-BE2230504357}" dt="2025-01-18T15:07:37.163" v="79" actId="26606"/>
          <ac:spMkLst>
            <pc:docMk/>
            <pc:sldMk cId="1922302771" sldId="257"/>
            <ac:spMk id="3" creationId="{1D348B57-086A-9671-F93A-520B34BAF669}"/>
          </ac:spMkLst>
        </pc:spChg>
        <pc:spChg chg="add">
          <ac:chgData name="Noritsuna Imamura" userId="5b2da16fa1785921" providerId="LiveId" clId="{2534EFC3-2285-4319-8D4D-BE2230504357}" dt="2025-01-18T15:07:37.163" v="79" actId="26606"/>
          <ac:spMkLst>
            <pc:docMk/>
            <pc:sldMk cId="1922302771" sldId="257"/>
            <ac:spMk id="13" creationId="{058A14AF-9FB5-4CC7-BA35-E8E85D3EDF0E}"/>
          </ac:spMkLst>
        </pc:spChg>
        <pc:spChg chg="add">
          <ac:chgData name="Noritsuna Imamura" userId="5b2da16fa1785921" providerId="LiveId" clId="{2534EFC3-2285-4319-8D4D-BE2230504357}" dt="2025-01-18T15:07:37.163" v="79" actId="26606"/>
          <ac:spMkLst>
            <pc:docMk/>
            <pc:sldMk cId="1922302771" sldId="257"/>
            <ac:spMk id="15" creationId="{3A9A4357-BD1D-4622-A4FE-766E6AB8DE84}"/>
          </ac:spMkLst>
        </pc:spChg>
        <pc:spChg chg="add">
          <ac:chgData name="Noritsuna Imamura" userId="5b2da16fa1785921" providerId="LiveId" clId="{2534EFC3-2285-4319-8D4D-BE2230504357}" dt="2025-01-18T15:07:37.163" v="79" actId="26606"/>
          <ac:spMkLst>
            <pc:docMk/>
            <pc:sldMk cId="1922302771" sldId="257"/>
            <ac:spMk id="17" creationId="{E659831F-0D9A-4C63-9EBB-8435B85A440F}"/>
          </ac:spMkLst>
        </pc:spChg>
        <pc:spChg chg="add">
          <ac:chgData name="Noritsuna Imamura" userId="5b2da16fa1785921" providerId="LiveId" clId="{2534EFC3-2285-4319-8D4D-BE2230504357}" dt="2025-01-18T15:07:37.163" v="79" actId="26606"/>
          <ac:spMkLst>
            <pc:docMk/>
            <pc:sldMk cId="1922302771" sldId="257"/>
            <ac:spMk id="19" creationId="{E6995CE5-F890-4ABA-82A2-26507CE8D2A3}"/>
          </ac:spMkLst>
        </pc:spChg>
      </pc:sldChg>
      <pc:sldChg chg="ord">
        <pc:chgData name="Noritsuna Imamura" userId="5b2da16fa1785921" providerId="LiveId" clId="{2534EFC3-2285-4319-8D4D-BE2230504357}" dt="2025-01-18T21:16:34.091" v="199"/>
        <pc:sldMkLst>
          <pc:docMk/>
          <pc:sldMk cId="2263829521" sldId="258"/>
        </pc:sldMkLst>
      </pc:sldChg>
      <pc:sldChg chg="ord">
        <pc:chgData name="Noritsuna Imamura" userId="5b2da16fa1785921" providerId="LiveId" clId="{2534EFC3-2285-4319-8D4D-BE2230504357}" dt="2025-01-18T21:16:34.091" v="199"/>
        <pc:sldMkLst>
          <pc:docMk/>
          <pc:sldMk cId="473018131" sldId="272"/>
        </pc:sldMkLst>
      </pc:sldChg>
      <pc:sldChg chg="delSp add del ord setBg delDesignElem">
        <pc:chgData name="Noritsuna Imamura" userId="5b2da16fa1785921" providerId="LiveId" clId="{2534EFC3-2285-4319-8D4D-BE2230504357}" dt="2025-01-18T21:57:34.481" v="1341" actId="47"/>
        <pc:sldMkLst>
          <pc:docMk/>
          <pc:sldMk cId="2074876793" sldId="274"/>
        </pc:sldMkLst>
        <pc:spChg chg="del">
          <ac:chgData name="Noritsuna Imamura" userId="5b2da16fa1785921" providerId="LiveId" clId="{2534EFC3-2285-4319-8D4D-BE2230504357}" dt="2025-01-18T15:05:53.225" v="72"/>
          <ac:spMkLst>
            <pc:docMk/>
            <pc:sldMk cId="2074876793" sldId="274"/>
            <ac:spMk id="9" creationId="{153860BD-2B77-4099-8348-E7AB857CDF6C}"/>
          </ac:spMkLst>
        </pc:spChg>
        <pc:spChg chg="del">
          <ac:chgData name="Noritsuna Imamura" userId="5b2da16fa1785921" providerId="LiveId" clId="{2534EFC3-2285-4319-8D4D-BE2230504357}" dt="2025-01-18T15:05:53.225" v="72"/>
          <ac:spMkLst>
            <pc:docMk/>
            <pc:sldMk cId="2074876793" sldId="274"/>
            <ac:spMk id="16" creationId="{95C8260E-968F-44E8-A823-ABB431311926}"/>
          </ac:spMkLst>
        </pc:spChg>
        <pc:spChg chg="del">
          <ac:chgData name="Noritsuna Imamura" userId="5b2da16fa1785921" providerId="LiveId" clId="{2534EFC3-2285-4319-8D4D-BE2230504357}" dt="2025-01-18T15:05:53.225" v="72"/>
          <ac:spMkLst>
            <pc:docMk/>
            <pc:sldMk cId="2074876793" sldId="274"/>
            <ac:spMk id="18" creationId="{2C1BBA94-3F40-40AA-8BB9-E69E25E537C1}"/>
          </ac:spMkLst>
        </pc:spChg>
        <pc:spChg chg="del">
          <ac:chgData name="Noritsuna Imamura" userId="5b2da16fa1785921" providerId="LiveId" clId="{2534EFC3-2285-4319-8D4D-BE2230504357}" dt="2025-01-18T15:05:53.225" v="72"/>
          <ac:spMkLst>
            <pc:docMk/>
            <pc:sldMk cId="2074876793" sldId="274"/>
            <ac:spMk id="20" creationId="{FE43805F-24A6-46A4-B19B-54F28347355C}"/>
          </ac:spMkLst>
        </pc:spChg>
      </pc:sldChg>
      <pc:sldChg chg="delSp add del ord setBg delDesignElem">
        <pc:chgData name="Noritsuna Imamura" userId="5b2da16fa1785921" providerId="LiveId" clId="{2534EFC3-2285-4319-8D4D-BE2230504357}" dt="2025-01-18T15:09:00.388" v="88" actId="47"/>
        <pc:sldMkLst>
          <pc:docMk/>
          <pc:sldMk cId="3525104088" sldId="359"/>
        </pc:sldMkLst>
        <pc:spChg chg="del">
          <ac:chgData name="Noritsuna Imamura" userId="5b2da16fa1785921" providerId="LiveId" clId="{2534EFC3-2285-4319-8D4D-BE2230504357}" dt="2025-01-18T15:00:53.011" v="5"/>
          <ac:spMkLst>
            <pc:docMk/>
            <pc:sldMk cId="3525104088" sldId="359"/>
            <ac:spMk id="229" creationId="{B6CDA21F-E7AF-4C75-8395-33F58D5B0E45}"/>
          </ac:spMkLst>
        </pc:spChg>
        <pc:spChg chg="del">
          <ac:chgData name="Noritsuna Imamura" userId="5b2da16fa1785921" providerId="LiveId" clId="{2534EFC3-2285-4319-8D4D-BE2230504357}" dt="2025-01-18T15:00:53.011" v="5"/>
          <ac:spMkLst>
            <pc:docMk/>
            <pc:sldMk cId="3525104088" sldId="359"/>
            <ac:spMk id="236" creationId="{D5B0017B-2ECA-49AF-B397-DC140825DF8D}"/>
          </ac:spMkLst>
        </pc:spChg>
        <pc:grpChg chg="del">
          <ac:chgData name="Noritsuna Imamura" userId="5b2da16fa1785921" providerId="LiveId" clId="{2534EFC3-2285-4319-8D4D-BE2230504357}" dt="2025-01-18T15:00:53.011" v="5"/>
          <ac:grpSpMkLst>
            <pc:docMk/>
            <pc:sldMk cId="3525104088" sldId="359"/>
            <ac:grpSpMk id="231" creationId="{AE1C45F0-260A-458C-96ED-C1F6D2151219}"/>
          </ac:grpSpMkLst>
        </pc:grpChg>
        <pc:cxnChg chg="del">
          <ac:chgData name="Noritsuna Imamura" userId="5b2da16fa1785921" providerId="LiveId" clId="{2534EFC3-2285-4319-8D4D-BE2230504357}" dt="2025-01-18T15:00:53.011" v="5"/>
          <ac:cxnSpMkLst>
            <pc:docMk/>
            <pc:sldMk cId="3525104088" sldId="359"/>
            <ac:cxnSpMk id="238" creationId="{6CF1BAF6-AD41-4082-B212-8A1F9A2E8779}"/>
          </ac:cxnSpMkLst>
        </pc:cxnChg>
      </pc:sldChg>
      <pc:sldChg chg="add del ord">
        <pc:chgData name="Noritsuna Imamura" userId="5b2da16fa1785921" providerId="LiveId" clId="{2534EFC3-2285-4319-8D4D-BE2230504357}" dt="2025-01-18T15:08:23.570" v="80" actId="47"/>
        <pc:sldMkLst>
          <pc:docMk/>
          <pc:sldMk cId="1830045245" sldId="363"/>
        </pc:sldMkLst>
      </pc:sldChg>
      <pc:sldChg chg="addSp delSp add mod ord setBg delDesignElem">
        <pc:chgData name="Noritsuna Imamura" userId="5b2da16fa1785921" providerId="LiveId" clId="{2534EFC3-2285-4319-8D4D-BE2230504357}" dt="2025-01-18T21:16:34.091" v="199"/>
        <pc:sldMkLst>
          <pc:docMk/>
          <pc:sldMk cId="1744120836" sldId="370"/>
        </pc:sldMkLst>
        <pc:spChg chg="del">
          <ac:chgData name="Noritsuna Imamura" userId="5b2da16fa1785921" providerId="LiveId" clId="{2534EFC3-2285-4319-8D4D-BE2230504357}" dt="2025-01-18T15:00:53.011" v="5"/>
          <ac:spMkLst>
            <pc:docMk/>
            <pc:sldMk cId="1744120836" sldId="370"/>
            <ac:spMk id="226" creationId="{B6CDA21F-E7AF-4C75-8395-33F58D5B0E45}"/>
          </ac:spMkLst>
        </pc:spChg>
        <pc:spChg chg="add">
          <ac:chgData name="Noritsuna Imamura" userId="5b2da16fa1785921" providerId="LiveId" clId="{2534EFC3-2285-4319-8D4D-BE2230504357}" dt="2025-01-18T15:10:49.289" v="180" actId="26606"/>
          <ac:spMkLst>
            <pc:docMk/>
            <pc:sldMk cId="1744120836" sldId="370"/>
            <ac:spMk id="229" creationId="{B6CDA21F-E7AF-4C75-8395-33F58D5B0E45}"/>
          </ac:spMkLst>
        </pc:spChg>
        <pc:spChg chg="add">
          <ac:chgData name="Noritsuna Imamura" userId="5b2da16fa1785921" providerId="LiveId" clId="{2534EFC3-2285-4319-8D4D-BE2230504357}" dt="2025-01-18T15:10:49.289" v="180" actId="26606"/>
          <ac:spMkLst>
            <pc:docMk/>
            <pc:sldMk cId="1744120836" sldId="370"/>
            <ac:spMk id="236" creationId="{D5B0017B-2ECA-49AF-B397-DC140825DF8D}"/>
          </ac:spMkLst>
        </pc:spChg>
        <pc:spChg chg="del">
          <ac:chgData name="Noritsuna Imamura" userId="5b2da16fa1785921" providerId="LiveId" clId="{2534EFC3-2285-4319-8D4D-BE2230504357}" dt="2025-01-18T15:00:53.011" v="5"/>
          <ac:spMkLst>
            <pc:docMk/>
            <pc:sldMk cId="1744120836" sldId="370"/>
            <ac:spMk id="237" creationId="{D5B0017B-2ECA-49AF-B397-DC140825DF8D}"/>
          </ac:spMkLst>
        </pc:spChg>
        <pc:grpChg chg="del">
          <ac:chgData name="Noritsuna Imamura" userId="5b2da16fa1785921" providerId="LiveId" clId="{2534EFC3-2285-4319-8D4D-BE2230504357}" dt="2025-01-18T15:00:53.011" v="5"/>
          <ac:grpSpMkLst>
            <pc:docMk/>
            <pc:sldMk cId="1744120836" sldId="370"/>
            <ac:grpSpMk id="227" creationId="{AE1C45F0-260A-458C-96ED-C1F6D2151219}"/>
          </ac:grpSpMkLst>
        </pc:grpChg>
        <pc:grpChg chg="add">
          <ac:chgData name="Noritsuna Imamura" userId="5b2da16fa1785921" providerId="LiveId" clId="{2534EFC3-2285-4319-8D4D-BE2230504357}" dt="2025-01-18T15:10:49.289" v="180" actId="26606"/>
          <ac:grpSpMkLst>
            <pc:docMk/>
            <pc:sldMk cId="1744120836" sldId="370"/>
            <ac:grpSpMk id="231" creationId="{AE1C45F0-260A-458C-96ED-C1F6D2151219}"/>
          </ac:grpSpMkLst>
        </pc:grpChg>
        <pc:cxnChg chg="add">
          <ac:chgData name="Noritsuna Imamura" userId="5b2da16fa1785921" providerId="LiveId" clId="{2534EFC3-2285-4319-8D4D-BE2230504357}" dt="2025-01-18T15:10:49.289" v="180" actId="26606"/>
          <ac:cxnSpMkLst>
            <pc:docMk/>
            <pc:sldMk cId="1744120836" sldId="370"/>
            <ac:cxnSpMk id="238" creationId="{6CF1BAF6-AD41-4082-B212-8A1F9A2E8779}"/>
          </ac:cxnSpMkLst>
        </pc:cxnChg>
        <pc:cxnChg chg="del">
          <ac:chgData name="Noritsuna Imamura" userId="5b2da16fa1785921" providerId="LiveId" clId="{2534EFC3-2285-4319-8D4D-BE2230504357}" dt="2025-01-18T15:00:53.011" v="5"/>
          <ac:cxnSpMkLst>
            <pc:docMk/>
            <pc:sldMk cId="1744120836" sldId="370"/>
            <ac:cxnSpMk id="239" creationId="{6CF1BAF6-AD41-4082-B212-8A1F9A2E8779}"/>
          </ac:cxnSpMkLst>
        </pc:cxnChg>
      </pc:sldChg>
      <pc:sldChg chg="ord">
        <pc:chgData name="Noritsuna Imamura" userId="5b2da16fa1785921" providerId="LiveId" clId="{2534EFC3-2285-4319-8D4D-BE2230504357}" dt="2025-01-18T21:16:34.091" v="199"/>
        <pc:sldMkLst>
          <pc:docMk/>
          <pc:sldMk cId="1639446879" sldId="396"/>
        </pc:sldMkLst>
      </pc:sldChg>
      <pc:sldChg chg="ord">
        <pc:chgData name="Noritsuna Imamura" userId="5b2da16fa1785921" providerId="LiveId" clId="{2534EFC3-2285-4319-8D4D-BE2230504357}" dt="2025-01-18T21:16:34.091" v="199"/>
        <pc:sldMkLst>
          <pc:docMk/>
          <pc:sldMk cId="1606104776" sldId="404"/>
        </pc:sldMkLst>
      </pc:sldChg>
      <pc:sldChg chg="ord">
        <pc:chgData name="Noritsuna Imamura" userId="5b2da16fa1785921" providerId="LiveId" clId="{2534EFC3-2285-4319-8D4D-BE2230504357}" dt="2025-01-18T21:16:34.091" v="199"/>
        <pc:sldMkLst>
          <pc:docMk/>
          <pc:sldMk cId="347606734" sldId="553"/>
        </pc:sldMkLst>
      </pc:sldChg>
      <pc:sldChg chg="ord">
        <pc:chgData name="Noritsuna Imamura" userId="5b2da16fa1785921" providerId="LiveId" clId="{2534EFC3-2285-4319-8D4D-BE2230504357}" dt="2025-01-18T21:16:34.091" v="199"/>
        <pc:sldMkLst>
          <pc:docMk/>
          <pc:sldMk cId="210866402" sldId="554"/>
        </pc:sldMkLst>
      </pc:sldChg>
      <pc:sldChg chg="ord">
        <pc:chgData name="Noritsuna Imamura" userId="5b2da16fa1785921" providerId="LiveId" clId="{2534EFC3-2285-4319-8D4D-BE2230504357}" dt="2025-01-18T21:16:34.091" v="199"/>
        <pc:sldMkLst>
          <pc:docMk/>
          <pc:sldMk cId="3195809656" sldId="555"/>
        </pc:sldMkLst>
      </pc:sldChg>
      <pc:sldChg chg="addSp add mod ord setBg">
        <pc:chgData name="Noritsuna Imamura" userId="5b2da16fa1785921" providerId="LiveId" clId="{2534EFC3-2285-4319-8D4D-BE2230504357}" dt="2025-01-18T21:16:34.091" v="199"/>
        <pc:sldMkLst>
          <pc:docMk/>
          <pc:sldMk cId="3485554155" sldId="4421"/>
        </pc:sldMkLst>
        <pc:spChg chg="add">
          <ac:chgData name="Noritsuna Imamura" userId="5b2da16fa1785921" providerId="LiveId" clId="{2534EFC3-2285-4319-8D4D-BE2230504357}" dt="2025-01-18T15:08:45.526" v="84" actId="26606"/>
          <ac:spMkLst>
            <pc:docMk/>
            <pc:sldMk cId="3485554155" sldId="4421"/>
            <ac:spMk id="193" creationId="{201CC55D-ED54-4C5C-95E6-10947BD1103B}"/>
          </ac:spMkLst>
        </pc:spChg>
        <pc:spChg chg="add">
          <ac:chgData name="Noritsuna Imamura" userId="5b2da16fa1785921" providerId="LiveId" clId="{2534EFC3-2285-4319-8D4D-BE2230504357}" dt="2025-01-18T15:08:45.526" v="84" actId="26606"/>
          <ac:spMkLst>
            <pc:docMk/>
            <pc:sldMk cId="3485554155" sldId="4421"/>
            <ac:spMk id="199" creationId="{3873B707-463F-40B0-8227-E8CC6C67EB25}"/>
          </ac:spMkLst>
        </pc:spChg>
        <pc:spChg chg="add">
          <ac:chgData name="Noritsuna Imamura" userId="5b2da16fa1785921" providerId="LiveId" clId="{2534EFC3-2285-4319-8D4D-BE2230504357}" dt="2025-01-18T15:08:45.526" v="84" actId="26606"/>
          <ac:spMkLst>
            <pc:docMk/>
            <pc:sldMk cId="3485554155" sldId="4421"/>
            <ac:spMk id="201" creationId="{C13237C8-E62C-4F0D-A318-BD6FB6C2D138}"/>
          </ac:spMkLst>
        </pc:spChg>
        <pc:spChg chg="add">
          <ac:chgData name="Noritsuna Imamura" userId="5b2da16fa1785921" providerId="LiveId" clId="{2534EFC3-2285-4319-8D4D-BE2230504357}" dt="2025-01-18T15:08:45.526" v="84" actId="26606"/>
          <ac:spMkLst>
            <pc:docMk/>
            <pc:sldMk cId="3485554155" sldId="4421"/>
            <ac:spMk id="203" creationId="{19C9EAEA-39D0-4B0E-A0EB-51E7B26740B1}"/>
          </ac:spMkLst>
        </pc:spChg>
        <pc:grpChg chg="add">
          <ac:chgData name="Noritsuna Imamura" userId="5b2da16fa1785921" providerId="LiveId" clId="{2534EFC3-2285-4319-8D4D-BE2230504357}" dt="2025-01-18T15:08:45.526" v="84" actId="26606"/>
          <ac:grpSpMkLst>
            <pc:docMk/>
            <pc:sldMk cId="3485554155" sldId="4421"/>
            <ac:grpSpMk id="195" creationId="{1DE889C7-FAD6-4397-98E2-05D503484459}"/>
          </ac:grpSpMkLst>
        </pc:grpChg>
      </pc:sldChg>
      <pc:sldChg chg="ord">
        <pc:chgData name="Noritsuna Imamura" userId="5b2da16fa1785921" providerId="LiveId" clId="{2534EFC3-2285-4319-8D4D-BE2230504357}" dt="2025-01-18T21:23:53.342" v="336"/>
        <pc:sldMkLst>
          <pc:docMk/>
          <pc:sldMk cId="3083720728" sldId="4423"/>
        </pc:sldMkLst>
      </pc:sldChg>
      <pc:sldChg chg="addSp delSp modSp mod ord setBg">
        <pc:chgData name="Noritsuna Imamura" userId="5b2da16fa1785921" providerId="LiveId" clId="{2534EFC3-2285-4319-8D4D-BE2230504357}" dt="2025-01-18T21:24:33.681" v="341" actId="26606"/>
        <pc:sldMkLst>
          <pc:docMk/>
          <pc:sldMk cId="2832259459" sldId="4523"/>
        </pc:sldMkLst>
        <pc:spChg chg="mod">
          <ac:chgData name="Noritsuna Imamura" userId="5b2da16fa1785921" providerId="LiveId" clId="{2534EFC3-2285-4319-8D4D-BE2230504357}" dt="2025-01-18T21:24:33.681" v="341" actId="26606"/>
          <ac:spMkLst>
            <pc:docMk/>
            <pc:sldMk cId="2832259459" sldId="4523"/>
            <ac:spMk id="2" creationId="{24A21178-E4C5-F34F-4333-4FC254510EFE}"/>
          </ac:spMkLst>
        </pc:spChg>
        <pc:spChg chg="mod">
          <ac:chgData name="Noritsuna Imamura" userId="5b2da16fa1785921" providerId="LiveId" clId="{2534EFC3-2285-4319-8D4D-BE2230504357}" dt="2025-01-18T21:24:33.681" v="341" actId="26606"/>
          <ac:spMkLst>
            <pc:docMk/>
            <pc:sldMk cId="2832259459" sldId="4523"/>
            <ac:spMk id="3" creationId="{162D0F08-09F3-93CC-65A1-E069F7774D43}"/>
          </ac:spMkLst>
        </pc:spChg>
        <pc:spChg chg="add del">
          <ac:chgData name="Noritsuna Imamura" userId="5b2da16fa1785921" providerId="LiveId" clId="{2534EFC3-2285-4319-8D4D-BE2230504357}" dt="2025-01-18T21:24:23.344" v="338" actId="26606"/>
          <ac:spMkLst>
            <pc:docMk/>
            <pc:sldMk cId="2832259459" sldId="4523"/>
            <ac:spMk id="11" creationId="{EB708185-20C0-40F2-8F2D-8EB9E34B3C00}"/>
          </ac:spMkLst>
        </pc:spChg>
        <pc:spChg chg="add del">
          <ac:chgData name="Noritsuna Imamura" userId="5b2da16fa1785921" providerId="LiveId" clId="{2534EFC3-2285-4319-8D4D-BE2230504357}" dt="2025-01-18T21:24:23.344" v="338" actId="26606"/>
          <ac:spMkLst>
            <pc:docMk/>
            <pc:sldMk cId="2832259459" sldId="4523"/>
            <ac:spMk id="17" creationId="{0DA909B4-15FF-46A6-8A7F-7AEF977FE9ED}"/>
          </ac:spMkLst>
        </pc:spChg>
        <pc:spChg chg="add del">
          <ac:chgData name="Noritsuna Imamura" userId="5b2da16fa1785921" providerId="LiveId" clId="{2534EFC3-2285-4319-8D4D-BE2230504357}" dt="2025-01-18T21:24:33.665" v="340" actId="26606"/>
          <ac:spMkLst>
            <pc:docMk/>
            <pc:sldMk cId="2832259459" sldId="4523"/>
            <ac:spMk id="18" creationId="{D5B0017B-2ECA-49AF-B397-DC140825DF8D}"/>
          </ac:spMkLst>
        </pc:spChg>
        <pc:spChg chg="add del">
          <ac:chgData name="Noritsuna Imamura" userId="5b2da16fa1785921" providerId="LiveId" clId="{2534EFC3-2285-4319-8D4D-BE2230504357}" dt="2025-01-18T21:24:23.344" v="338" actId="26606"/>
          <ac:spMkLst>
            <pc:docMk/>
            <pc:sldMk cId="2832259459" sldId="4523"/>
            <ac:spMk id="19" creationId="{1382A32C-5B0C-4B1C-A074-76C6DBCC9F87}"/>
          </ac:spMkLst>
        </pc:spChg>
        <pc:spChg chg="add del">
          <ac:chgData name="Noritsuna Imamura" userId="5b2da16fa1785921" providerId="LiveId" clId="{2534EFC3-2285-4319-8D4D-BE2230504357}" dt="2025-01-18T21:24:33.665" v="340" actId="26606"/>
          <ac:spMkLst>
            <pc:docMk/>
            <pc:sldMk cId="2832259459" sldId="4523"/>
            <ac:spMk id="21" creationId="{1A042C51-0ACE-419E-A039-04AD72522158}"/>
          </ac:spMkLst>
        </pc:spChg>
        <pc:spChg chg="add">
          <ac:chgData name="Noritsuna Imamura" userId="5b2da16fa1785921" providerId="LiveId" clId="{2534EFC3-2285-4319-8D4D-BE2230504357}" dt="2025-01-18T21:24:33.681" v="341" actId="26606"/>
          <ac:spMkLst>
            <pc:docMk/>
            <pc:sldMk cId="2832259459" sldId="4523"/>
            <ac:spMk id="26" creationId="{E698F7DB-50DA-4359-AB57-E3DA492A0074}"/>
          </ac:spMkLst>
        </pc:spChg>
        <pc:spChg chg="add">
          <ac:chgData name="Noritsuna Imamura" userId="5b2da16fa1785921" providerId="LiveId" clId="{2534EFC3-2285-4319-8D4D-BE2230504357}" dt="2025-01-18T21:24:33.681" v="341" actId="26606"/>
          <ac:spMkLst>
            <pc:docMk/>
            <pc:sldMk cId="2832259459" sldId="4523"/>
            <ac:spMk id="27" creationId="{640B2599-8958-480A-B5BB-A76A74D7084C}"/>
          </ac:spMkLst>
        </pc:spChg>
        <pc:grpChg chg="add del">
          <ac:chgData name="Noritsuna Imamura" userId="5b2da16fa1785921" providerId="LiveId" clId="{2534EFC3-2285-4319-8D4D-BE2230504357}" dt="2025-01-18T21:24:23.344" v="338" actId="26606"/>
          <ac:grpSpMkLst>
            <pc:docMk/>
            <pc:sldMk cId="2832259459" sldId="4523"/>
            <ac:grpSpMk id="13" creationId="{19A6B5CE-CB1D-48EE-8B43-E952235C8371}"/>
          </ac:grpSpMkLst>
        </pc:grpChg>
        <pc:grpChg chg="add del">
          <ac:chgData name="Noritsuna Imamura" userId="5b2da16fa1785921" providerId="LiveId" clId="{2534EFC3-2285-4319-8D4D-BE2230504357}" dt="2025-01-18T21:24:33.665" v="340" actId="26606"/>
          <ac:grpSpMkLst>
            <pc:docMk/>
            <pc:sldMk cId="2832259459" sldId="4523"/>
            <ac:grpSpMk id="22" creationId="{AE1C45F0-260A-458C-96ED-C1F6D2151219}"/>
          </ac:grpSpMkLst>
        </pc:grpChg>
        <pc:picChg chg="mod ord">
          <ac:chgData name="Noritsuna Imamura" userId="5b2da16fa1785921" providerId="LiveId" clId="{2534EFC3-2285-4319-8D4D-BE2230504357}" dt="2025-01-18T21:24:33.681" v="341" actId="26606"/>
          <ac:picMkLst>
            <pc:docMk/>
            <pc:sldMk cId="2832259459" sldId="4523"/>
            <ac:picMk id="4" creationId="{9B351733-3E5A-AFB7-DA7F-9ECEE5BC0DD8}"/>
          </ac:picMkLst>
        </pc:picChg>
        <pc:picChg chg="mod ord">
          <ac:chgData name="Noritsuna Imamura" userId="5b2da16fa1785921" providerId="LiveId" clId="{2534EFC3-2285-4319-8D4D-BE2230504357}" dt="2025-01-18T21:24:33.681" v="341" actId="26606"/>
          <ac:picMkLst>
            <pc:docMk/>
            <pc:sldMk cId="2832259459" sldId="4523"/>
            <ac:picMk id="5" creationId="{0289A1E6-F62F-DC0E-8F4B-0AD5889DA891}"/>
          </ac:picMkLst>
        </pc:picChg>
        <pc:picChg chg="mod">
          <ac:chgData name="Noritsuna Imamura" userId="5b2da16fa1785921" providerId="LiveId" clId="{2534EFC3-2285-4319-8D4D-BE2230504357}" dt="2025-01-18T21:24:33.681" v="341" actId="26606"/>
          <ac:picMkLst>
            <pc:docMk/>
            <pc:sldMk cId="2832259459" sldId="4523"/>
            <ac:picMk id="6" creationId="{D5AC3E91-DE3A-5FD9-A71C-186C39D63DEA}"/>
          </ac:picMkLst>
        </pc:picChg>
        <pc:cxnChg chg="add del">
          <ac:chgData name="Noritsuna Imamura" userId="5b2da16fa1785921" providerId="LiveId" clId="{2534EFC3-2285-4319-8D4D-BE2230504357}" dt="2025-01-18T21:24:33.665" v="340" actId="26606"/>
          <ac:cxnSpMkLst>
            <pc:docMk/>
            <pc:sldMk cId="2832259459" sldId="4523"/>
            <ac:cxnSpMk id="20" creationId="{6CF1BAF6-AD41-4082-B212-8A1F9A2E8779}"/>
          </ac:cxnSpMkLst>
        </pc:cxnChg>
      </pc:sldChg>
      <pc:sldChg chg="modSp mod">
        <pc:chgData name="Noritsuna Imamura" userId="5b2da16fa1785921" providerId="LiveId" clId="{2534EFC3-2285-4319-8D4D-BE2230504357}" dt="2025-01-18T21:36:18.189" v="843" actId="20577"/>
        <pc:sldMkLst>
          <pc:docMk/>
          <pc:sldMk cId="1326589852" sldId="4542"/>
        </pc:sldMkLst>
        <pc:spChg chg="mod">
          <ac:chgData name="Noritsuna Imamura" userId="5b2da16fa1785921" providerId="LiveId" clId="{2534EFC3-2285-4319-8D4D-BE2230504357}" dt="2025-01-18T21:36:18.189" v="843" actId="20577"/>
          <ac:spMkLst>
            <pc:docMk/>
            <pc:sldMk cId="1326589852" sldId="4542"/>
            <ac:spMk id="3" creationId="{F75D558C-DFF4-499B-4B2E-35E3B017ED5D}"/>
          </ac:spMkLst>
        </pc:spChg>
      </pc:sldChg>
      <pc:sldChg chg="modSp mod">
        <pc:chgData name="Noritsuna Imamura" userId="5b2da16fa1785921" providerId="LiveId" clId="{2534EFC3-2285-4319-8D4D-BE2230504357}" dt="2025-01-18T21:36:09.605" v="834" actId="20577"/>
        <pc:sldMkLst>
          <pc:docMk/>
          <pc:sldMk cId="3977662701" sldId="4567"/>
        </pc:sldMkLst>
        <pc:spChg chg="mod">
          <ac:chgData name="Noritsuna Imamura" userId="5b2da16fa1785921" providerId="LiveId" clId="{2534EFC3-2285-4319-8D4D-BE2230504357}" dt="2025-01-18T21:36:09.605" v="834" actId="20577"/>
          <ac:spMkLst>
            <pc:docMk/>
            <pc:sldMk cId="3977662701" sldId="4567"/>
            <ac:spMk id="2" creationId="{A44A92A8-7AA6-9B62-2AE9-06B1B96F69B4}"/>
          </ac:spMkLst>
        </pc:spChg>
      </pc:sldChg>
      <pc:sldChg chg="del ord">
        <pc:chgData name="Noritsuna Imamura" userId="5b2da16fa1785921" providerId="LiveId" clId="{2534EFC3-2285-4319-8D4D-BE2230504357}" dt="2025-01-18T15:10:42.629" v="178" actId="47"/>
        <pc:sldMkLst>
          <pc:docMk/>
          <pc:sldMk cId="3092670925" sldId="4568"/>
        </pc:sldMkLst>
      </pc:sldChg>
      <pc:sldChg chg="ord">
        <pc:chgData name="Noritsuna Imamura" userId="5b2da16fa1785921" providerId="LiveId" clId="{2534EFC3-2285-4319-8D4D-BE2230504357}" dt="2025-01-18T21:16:34.091" v="199"/>
        <pc:sldMkLst>
          <pc:docMk/>
          <pc:sldMk cId="903577354" sldId="4570"/>
        </pc:sldMkLst>
      </pc:sldChg>
      <pc:sldChg chg="modSp mod ord">
        <pc:chgData name="Noritsuna Imamura" userId="5b2da16fa1785921" providerId="LiveId" clId="{2534EFC3-2285-4319-8D4D-BE2230504357}" dt="2025-01-18T21:16:34.091" v="199"/>
        <pc:sldMkLst>
          <pc:docMk/>
          <pc:sldMk cId="2358138157" sldId="4571"/>
        </pc:sldMkLst>
        <pc:spChg chg="mod">
          <ac:chgData name="Noritsuna Imamura" userId="5b2da16fa1785921" providerId="LiveId" clId="{2534EFC3-2285-4319-8D4D-BE2230504357}" dt="2025-01-18T15:04:36.485" v="67" actId="20577"/>
          <ac:spMkLst>
            <pc:docMk/>
            <pc:sldMk cId="2358138157" sldId="4571"/>
            <ac:spMk id="3" creationId="{A5458AD3-660C-CD9A-A21E-43AA939A9848}"/>
          </ac:spMkLst>
        </pc:spChg>
      </pc:sldChg>
      <pc:sldChg chg="addSp delSp modSp add del mod ord">
        <pc:chgData name="Noritsuna Imamura" userId="5b2da16fa1785921" providerId="LiveId" clId="{2534EFC3-2285-4319-8D4D-BE2230504357}" dt="2025-01-18T21:23:22.175" v="334" actId="47"/>
        <pc:sldMkLst>
          <pc:docMk/>
          <pc:sldMk cId="2270991751" sldId="4572"/>
        </pc:sldMkLst>
        <pc:spChg chg="mod">
          <ac:chgData name="Noritsuna Imamura" userId="5b2da16fa1785921" providerId="LiveId" clId="{2534EFC3-2285-4319-8D4D-BE2230504357}" dt="2025-01-18T15:03:46.409" v="41" actId="20577"/>
          <ac:spMkLst>
            <pc:docMk/>
            <pc:sldMk cId="2270991751" sldId="4572"/>
            <ac:spMk id="3" creationId="{F39901AA-1637-66AA-C752-ABE07CAEB608}"/>
          </ac:spMkLst>
        </pc:spChg>
        <pc:spChg chg="add mod">
          <ac:chgData name="Noritsuna Imamura" userId="5b2da16fa1785921" providerId="LiveId" clId="{2534EFC3-2285-4319-8D4D-BE2230504357}" dt="2025-01-18T15:04:27.096" v="57" actId="1076"/>
          <ac:spMkLst>
            <pc:docMk/>
            <pc:sldMk cId="2270991751" sldId="4572"/>
            <ac:spMk id="7" creationId="{CDBAE495-4674-D3BE-FDB7-798C6A0D9764}"/>
          </ac:spMkLst>
        </pc:spChg>
        <pc:spChg chg="mod">
          <ac:chgData name="Noritsuna Imamura" userId="5b2da16fa1785921" providerId="LiveId" clId="{2534EFC3-2285-4319-8D4D-BE2230504357}" dt="2025-01-18T15:03:50.513" v="52" actId="20577"/>
          <ac:spMkLst>
            <pc:docMk/>
            <pc:sldMk cId="2270991751" sldId="4572"/>
            <ac:spMk id="12" creationId="{598F5CAA-C3BF-2210-6E5F-0B8984691CE3}"/>
          </ac:spMkLst>
        </pc:spChg>
        <pc:picChg chg="del">
          <ac:chgData name="Noritsuna Imamura" userId="5b2da16fa1785921" providerId="LiveId" clId="{2534EFC3-2285-4319-8D4D-BE2230504357}" dt="2025-01-18T15:03:34.120" v="20" actId="478"/>
          <ac:picMkLst>
            <pc:docMk/>
            <pc:sldMk cId="2270991751" sldId="4572"/>
            <ac:picMk id="1026" creationId="{DF9EC1C9-7B28-2790-E58E-AB80ADEE877D}"/>
          </ac:picMkLst>
        </pc:picChg>
      </pc:sldChg>
      <pc:sldChg chg="delSp del mod ord">
        <pc:chgData name="Noritsuna Imamura" userId="5b2da16fa1785921" providerId="LiveId" clId="{2534EFC3-2285-4319-8D4D-BE2230504357}" dt="2025-01-18T15:10:43.945" v="179" actId="47"/>
        <pc:sldMkLst>
          <pc:docMk/>
          <pc:sldMk cId="3625934520" sldId="4573"/>
        </pc:sldMkLst>
        <pc:spChg chg="del">
          <ac:chgData name="Noritsuna Imamura" userId="5b2da16fa1785921" providerId="LiveId" clId="{2534EFC3-2285-4319-8D4D-BE2230504357}" dt="2025-01-18T15:01:05.684" v="6" actId="478"/>
          <ac:spMkLst>
            <pc:docMk/>
            <pc:sldMk cId="3625934520" sldId="4573"/>
            <ac:spMk id="3" creationId="{E403DD4D-9BFF-0D3D-7DD2-B55812D8EE4B}"/>
          </ac:spMkLst>
        </pc:spChg>
      </pc:sldChg>
      <pc:sldChg chg="del">
        <pc:chgData name="Noritsuna Imamura" userId="5b2da16fa1785921" providerId="LiveId" clId="{2534EFC3-2285-4319-8D4D-BE2230504357}" dt="2025-01-18T15:01:07.774" v="7" actId="47"/>
        <pc:sldMkLst>
          <pc:docMk/>
          <pc:sldMk cId="3525935662" sldId="4574"/>
        </pc:sldMkLst>
      </pc:sldChg>
      <pc:sldChg chg="del">
        <pc:chgData name="Noritsuna Imamura" userId="5b2da16fa1785921" providerId="LiveId" clId="{2534EFC3-2285-4319-8D4D-BE2230504357}" dt="2025-01-18T15:01:08.316" v="8" actId="47"/>
        <pc:sldMkLst>
          <pc:docMk/>
          <pc:sldMk cId="4239761015" sldId="4575"/>
        </pc:sldMkLst>
      </pc:sldChg>
      <pc:sldChg chg="del">
        <pc:chgData name="Noritsuna Imamura" userId="5b2da16fa1785921" providerId="LiveId" clId="{2534EFC3-2285-4319-8D4D-BE2230504357}" dt="2025-01-18T15:01:09.048" v="9" actId="47"/>
        <pc:sldMkLst>
          <pc:docMk/>
          <pc:sldMk cId="568086033" sldId="4577"/>
        </pc:sldMkLst>
      </pc:sldChg>
      <pc:sldChg chg="ord">
        <pc:chgData name="Noritsuna Imamura" userId="5b2da16fa1785921" providerId="LiveId" clId="{2534EFC3-2285-4319-8D4D-BE2230504357}" dt="2025-01-18T21:16:34.091" v="199"/>
        <pc:sldMkLst>
          <pc:docMk/>
          <pc:sldMk cId="3617858780" sldId="4578"/>
        </pc:sldMkLst>
      </pc:sldChg>
      <pc:sldChg chg="del ord">
        <pc:chgData name="Noritsuna Imamura" userId="5b2da16fa1785921" providerId="LiveId" clId="{2534EFC3-2285-4319-8D4D-BE2230504357}" dt="2025-01-18T15:03:07.680" v="19" actId="47"/>
        <pc:sldMkLst>
          <pc:docMk/>
          <pc:sldMk cId="740260637" sldId="4579"/>
        </pc:sldMkLst>
      </pc:sldChg>
      <pc:sldChg chg="addSp delSp modSp add mod ord setBg delDesignElem">
        <pc:chgData name="Noritsuna Imamura" userId="5b2da16fa1785921" providerId="LiveId" clId="{2534EFC3-2285-4319-8D4D-BE2230504357}" dt="2025-01-18T21:16:34.091" v="199"/>
        <pc:sldMkLst>
          <pc:docMk/>
          <pc:sldMk cId="3450095671" sldId="4584"/>
        </pc:sldMkLst>
        <pc:spChg chg="mod">
          <ac:chgData name="Noritsuna Imamura" userId="5b2da16fa1785921" providerId="LiveId" clId="{2534EFC3-2285-4319-8D4D-BE2230504357}" dt="2025-01-18T15:07:31.200" v="78" actId="26606"/>
          <ac:spMkLst>
            <pc:docMk/>
            <pc:sldMk cId="3450095671" sldId="4584"/>
            <ac:spMk id="2" creationId="{78F46E25-711C-4BA2-2495-FD243D6E9559}"/>
          </ac:spMkLst>
        </pc:spChg>
        <pc:spChg chg="mod">
          <ac:chgData name="Noritsuna Imamura" userId="5b2da16fa1785921" providerId="LiveId" clId="{2534EFC3-2285-4319-8D4D-BE2230504357}" dt="2025-01-18T15:07:31.200" v="78" actId="26606"/>
          <ac:spMkLst>
            <pc:docMk/>
            <pc:sldMk cId="3450095671" sldId="4584"/>
            <ac:spMk id="3" creationId="{02EE36EE-DD64-FE09-542C-2B68D74A8154}"/>
          </ac:spMkLst>
        </pc:spChg>
        <pc:spChg chg="add">
          <ac:chgData name="Noritsuna Imamura" userId="5b2da16fa1785921" providerId="LiveId" clId="{2534EFC3-2285-4319-8D4D-BE2230504357}" dt="2025-01-18T15:07:31.200" v="78" actId="26606"/>
          <ac:spMkLst>
            <pc:docMk/>
            <pc:sldMk cId="3450095671" sldId="4584"/>
            <ac:spMk id="4103" creationId="{149FB5C3-7336-4FE0-A30C-CC0A3646D499}"/>
          </ac:spMkLst>
        </pc:spChg>
        <pc:spChg chg="add">
          <ac:chgData name="Noritsuna Imamura" userId="5b2da16fa1785921" providerId="LiveId" clId="{2534EFC3-2285-4319-8D4D-BE2230504357}" dt="2025-01-18T15:07:31.200" v="78" actId="26606"/>
          <ac:spMkLst>
            <pc:docMk/>
            <pc:sldMk cId="3450095671" sldId="4584"/>
            <ac:spMk id="4109" creationId="{0DA909B4-15FF-46A6-8A7F-7AEF977FE9ED}"/>
          </ac:spMkLst>
        </pc:spChg>
        <pc:spChg chg="add">
          <ac:chgData name="Noritsuna Imamura" userId="5b2da16fa1785921" providerId="LiveId" clId="{2534EFC3-2285-4319-8D4D-BE2230504357}" dt="2025-01-18T15:07:31.200" v="78" actId="26606"/>
          <ac:spMkLst>
            <pc:docMk/>
            <pc:sldMk cId="3450095671" sldId="4584"/>
            <ac:spMk id="4111" creationId="{1382A32C-5B0C-4B1C-A074-76C6DBCC9F87}"/>
          </ac:spMkLst>
        </pc:spChg>
        <pc:spChg chg="del">
          <ac:chgData name="Noritsuna Imamura" userId="5b2da16fa1785921" providerId="LiveId" clId="{2534EFC3-2285-4319-8D4D-BE2230504357}" dt="2025-01-18T15:00:53.011" v="5"/>
          <ac:spMkLst>
            <pc:docMk/>
            <pc:sldMk cId="3450095671" sldId="4584"/>
            <ac:spMk id="4121" creationId="{EEEEAA75-AA19-426C-A43C-35F6F9119B8D}"/>
          </ac:spMkLst>
        </pc:spChg>
        <pc:spChg chg="del">
          <ac:chgData name="Noritsuna Imamura" userId="5b2da16fa1785921" providerId="LiveId" clId="{2534EFC3-2285-4319-8D4D-BE2230504357}" dt="2025-01-18T15:00:53.011" v="5"/>
          <ac:spMkLst>
            <pc:docMk/>
            <pc:sldMk cId="3450095671" sldId="4584"/>
            <ac:spMk id="4123" creationId="{90464369-70FA-42AF-948F-80664CA7BFE5}"/>
          </ac:spMkLst>
        </pc:spChg>
        <pc:spChg chg="del">
          <ac:chgData name="Noritsuna Imamura" userId="5b2da16fa1785921" providerId="LiveId" clId="{2534EFC3-2285-4319-8D4D-BE2230504357}" dt="2025-01-18T15:00:53.011" v="5"/>
          <ac:spMkLst>
            <pc:docMk/>
            <pc:sldMk cId="3450095671" sldId="4584"/>
            <ac:spMk id="4125" creationId="{CC552A98-EF7D-4D42-AB69-066B786AB55B}"/>
          </ac:spMkLst>
        </pc:spChg>
        <pc:spChg chg="del">
          <ac:chgData name="Noritsuna Imamura" userId="5b2da16fa1785921" providerId="LiveId" clId="{2534EFC3-2285-4319-8D4D-BE2230504357}" dt="2025-01-18T15:00:53.011" v="5"/>
          <ac:spMkLst>
            <pc:docMk/>
            <pc:sldMk cId="3450095671" sldId="4584"/>
            <ac:spMk id="4127" creationId="{A6604B49-AD5C-4590-B051-06C8222ECD99}"/>
          </ac:spMkLst>
        </pc:spChg>
        <pc:spChg chg="del">
          <ac:chgData name="Noritsuna Imamura" userId="5b2da16fa1785921" providerId="LiveId" clId="{2534EFC3-2285-4319-8D4D-BE2230504357}" dt="2025-01-18T15:00:53.011" v="5"/>
          <ac:spMkLst>
            <pc:docMk/>
            <pc:sldMk cId="3450095671" sldId="4584"/>
            <ac:spMk id="4129" creationId="{0BB19363-8354-4E75-A15C-A08F755171F6}"/>
          </ac:spMkLst>
        </pc:spChg>
        <pc:spChg chg="del">
          <ac:chgData name="Noritsuna Imamura" userId="5b2da16fa1785921" providerId="LiveId" clId="{2534EFC3-2285-4319-8D4D-BE2230504357}" dt="2025-01-18T15:00:53.011" v="5"/>
          <ac:spMkLst>
            <pc:docMk/>
            <pc:sldMk cId="3450095671" sldId="4584"/>
            <ac:spMk id="4131" creationId="{A648176E-454C-437C-B0FC-9B82FCF32B24}"/>
          </ac:spMkLst>
        </pc:spChg>
        <pc:grpChg chg="add">
          <ac:chgData name="Noritsuna Imamura" userId="5b2da16fa1785921" providerId="LiveId" clId="{2534EFC3-2285-4319-8D4D-BE2230504357}" dt="2025-01-18T15:07:31.200" v="78" actId="26606"/>
          <ac:grpSpMkLst>
            <pc:docMk/>
            <pc:sldMk cId="3450095671" sldId="4584"/>
            <ac:grpSpMk id="4105" creationId="{19A6B5CE-CB1D-48EE-8B43-E952235C8371}"/>
          </ac:grpSpMkLst>
        </pc:grpChg>
        <pc:picChg chg="mod">
          <ac:chgData name="Noritsuna Imamura" userId="5b2da16fa1785921" providerId="LiveId" clId="{2534EFC3-2285-4319-8D4D-BE2230504357}" dt="2025-01-18T15:07:31.200" v="78" actId="26606"/>
          <ac:picMkLst>
            <pc:docMk/>
            <pc:sldMk cId="3450095671" sldId="4584"/>
            <ac:picMk id="218" creationId="{00000000-0000-0000-0000-000000000000}"/>
          </ac:picMkLst>
        </pc:picChg>
        <pc:picChg chg="mod">
          <ac:chgData name="Noritsuna Imamura" userId="5b2da16fa1785921" providerId="LiveId" clId="{2534EFC3-2285-4319-8D4D-BE2230504357}" dt="2025-01-18T15:07:31.200" v="78" actId="26606"/>
          <ac:picMkLst>
            <pc:docMk/>
            <pc:sldMk cId="3450095671" sldId="4584"/>
            <ac:picMk id="4098" creationId="{78F0DB0C-0D2B-52C0-1575-235EB75E9F7A}"/>
          </ac:picMkLst>
        </pc:picChg>
      </pc:sldChg>
      <pc:sldChg chg="add del ord">
        <pc:chgData name="Noritsuna Imamura" userId="5b2da16fa1785921" providerId="LiveId" clId="{2534EFC3-2285-4319-8D4D-BE2230504357}" dt="2025-01-18T15:08:23.570" v="80" actId="47"/>
        <pc:sldMkLst>
          <pc:docMk/>
          <pc:sldMk cId="3768520558" sldId="4585"/>
        </pc:sldMkLst>
      </pc:sldChg>
      <pc:sldChg chg="addSp delSp modSp add mod ord setBg delDesignElem">
        <pc:chgData name="Noritsuna Imamura" userId="5b2da16fa1785921" providerId="LiveId" clId="{2534EFC3-2285-4319-8D4D-BE2230504357}" dt="2025-01-18T21:16:34.091" v="199"/>
        <pc:sldMkLst>
          <pc:docMk/>
          <pc:sldMk cId="2309901302" sldId="4586"/>
        </pc:sldMkLst>
        <pc:spChg chg="mod">
          <ac:chgData name="Noritsuna Imamura" userId="5b2da16fa1785921" providerId="LiveId" clId="{2534EFC3-2285-4319-8D4D-BE2230504357}" dt="2025-01-18T15:06:59.350" v="73" actId="26606"/>
          <ac:spMkLst>
            <pc:docMk/>
            <pc:sldMk cId="2309901302" sldId="4586"/>
            <ac:spMk id="2" creationId="{13F19AF4-8DEA-2F74-07C0-C955066C238A}"/>
          </ac:spMkLst>
        </pc:spChg>
        <pc:spChg chg="mod">
          <ac:chgData name="Noritsuna Imamura" userId="5b2da16fa1785921" providerId="LiveId" clId="{2534EFC3-2285-4319-8D4D-BE2230504357}" dt="2025-01-18T15:06:59.350" v="73" actId="26606"/>
          <ac:spMkLst>
            <pc:docMk/>
            <pc:sldMk cId="2309901302" sldId="4586"/>
            <ac:spMk id="3" creationId="{BB2AF4F2-5DC9-9065-907E-6547DA79C9D7}"/>
          </ac:spMkLst>
        </pc:spChg>
        <pc:spChg chg="add">
          <ac:chgData name="Noritsuna Imamura" userId="5b2da16fa1785921" providerId="LiveId" clId="{2534EFC3-2285-4319-8D4D-BE2230504357}" dt="2025-01-18T15:06:59.350" v="73" actId="26606"/>
          <ac:spMkLst>
            <pc:docMk/>
            <pc:sldMk cId="2309901302" sldId="4586"/>
            <ac:spMk id="12" creationId="{3A9A4357-BD1D-4622-A4FE-766E6AB8DE84}"/>
          </ac:spMkLst>
        </pc:spChg>
        <pc:spChg chg="add">
          <ac:chgData name="Noritsuna Imamura" userId="5b2da16fa1785921" providerId="LiveId" clId="{2534EFC3-2285-4319-8D4D-BE2230504357}" dt="2025-01-18T15:06:59.350" v="73" actId="26606"/>
          <ac:spMkLst>
            <pc:docMk/>
            <pc:sldMk cId="2309901302" sldId="4586"/>
            <ac:spMk id="13" creationId="{E659831F-0D9A-4C63-9EBB-8435B85A440F}"/>
          </ac:spMkLst>
        </pc:spChg>
        <pc:spChg chg="add">
          <ac:chgData name="Noritsuna Imamura" userId="5b2da16fa1785921" providerId="LiveId" clId="{2534EFC3-2285-4319-8D4D-BE2230504357}" dt="2025-01-18T15:06:59.350" v="73" actId="26606"/>
          <ac:spMkLst>
            <pc:docMk/>
            <pc:sldMk cId="2309901302" sldId="4586"/>
            <ac:spMk id="14" creationId="{058A14AF-9FB5-4CC7-BA35-E8E85D3EDF0E}"/>
          </ac:spMkLst>
        </pc:spChg>
        <pc:spChg chg="del">
          <ac:chgData name="Noritsuna Imamura" userId="5b2da16fa1785921" providerId="LiveId" clId="{2534EFC3-2285-4319-8D4D-BE2230504357}" dt="2025-01-18T15:05:16.669" v="69"/>
          <ac:spMkLst>
            <pc:docMk/>
            <pc:sldMk cId="2309901302" sldId="4586"/>
            <ac:spMk id="16" creationId="{149FB5C3-7336-4FE0-A30C-CC0A3646D499}"/>
          </ac:spMkLst>
        </pc:spChg>
        <pc:spChg chg="add">
          <ac:chgData name="Noritsuna Imamura" userId="5b2da16fa1785921" providerId="LiveId" clId="{2534EFC3-2285-4319-8D4D-BE2230504357}" dt="2025-01-18T15:06:59.350" v="73" actId="26606"/>
          <ac:spMkLst>
            <pc:docMk/>
            <pc:sldMk cId="2309901302" sldId="4586"/>
            <ac:spMk id="20" creationId="{E6995CE5-F890-4ABA-82A2-26507CE8D2A3}"/>
          </ac:spMkLst>
        </pc:spChg>
        <pc:spChg chg="del">
          <ac:chgData name="Noritsuna Imamura" userId="5b2da16fa1785921" providerId="LiveId" clId="{2534EFC3-2285-4319-8D4D-BE2230504357}" dt="2025-01-18T15:05:16.669" v="69"/>
          <ac:spMkLst>
            <pc:docMk/>
            <pc:sldMk cId="2309901302" sldId="4586"/>
            <ac:spMk id="22" creationId="{0DA909B4-15FF-46A6-8A7F-7AEF977FE9ED}"/>
          </ac:spMkLst>
        </pc:spChg>
        <pc:spChg chg="del">
          <ac:chgData name="Noritsuna Imamura" userId="5b2da16fa1785921" providerId="LiveId" clId="{2534EFC3-2285-4319-8D4D-BE2230504357}" dt="2025-01-18T15:05:16.669" v="69"/>
          <ac:spMkLst>
            <pc:docMk/>
            <pc:sldMk cId="2309901302" sldId="4586"/>
            <ac:spMk id="24" creationId="{1382A32C-5B0C-4B1C-A074-76C6DBCC9F87}"/>
          </ac:spMkLst>
        </pc:spChg>
        <pc:grpChg chg="del">
          <ac:chgData name="Noritsuna Imamura" userId="5b2da16fa1785921" providerId="LiveId" clId="{2534EFC3-2285-4319-8D4D-BE2230504357}" dt="2025-01-18T15:05:19.755" v="70" actId="478"/>
          <ac:grpSpMkLst>
            <pc:docMk/>
            <pc:sldMk cId="2309901302" sldId="4586"/>
            <ac:grpSpMk id="11" creationId="{F749B486-AB47-F837-969A-572DF64B8C9B}"/>
          </ac:grpSpMkLst>
        </pc:grpChg>
        <pc:grpChg chg="del">
          <ac:chgData name="Noritsuna Imamura" userId="5b2da16fa1785921" providerId="LiveId" clId="{2534EFC3-2285-4319-8D4D-BE2230504357}" dt="2025-01-18T15:05:16.669" v="69"/>
          <ac:grpSpMkLst>
            <pc:docMk/>
            <pc:sldMk cId="2309901302" sldId="4586"/>
            <ac:grpSpMk id="18" creationId="{19A6B5CE-CB1D-48EE-8B43-E952235C8371}"/>
          </ac:grpSpMkLst>
        </pc:grpChg>
        <pc:picChg chg="mod">
          <ac:chgData name="Noritsuna Imamura" userId="5b2da16fa1785921" providerId="LiveId" clId="{2534EFC3-2285-4319-8D4D-BE2230504357}" dt="2025-01-18T15:06:59.350" v="73" actId="26606"/>
          <ac:picMkLst>
            <pc:docMk/>
            <pc:sldMk cId="2309901302" sldId="4586"/>
            <ac:picMk id="9" creationId="{A98574D0-544F-E900-F93C-261AF92D35B7}"/>
          </ac:picMkLst>
        </pc:picChg>
      </pc:sldChg>
      <pc:sldChg chg="addSp delSp modSp add mod ord setBg">
        <pc:chgData name="Noritsuna Imamura" userId="5b2da16fa1785921" providerId="LiveId" clId="{2534EFC3-2285-4319-8D4D-BE2230504357}" dt="2025-01-18T21:57:02.185" v="1340" actId="26606"/>
        <pc:sldMkLst>
          <pc:docMk/>
          <pc:sldMk cId="3252042259" sldId="4587"/>
        </pc:sldMkLst>
        <pc:spChg chg="del">
          <ac:chgData name="Noritsuna Imamura" userId="5b2da16fa1785921" providerId="LiveId" clId="{2534EFC3-2285-4319-8D4D-BE2230504357}" dt="2025-01-18T21:55:14.498" v="1335" actId="478"/>
          <ac:spMkLst>
            <pc:docMk/>
            <pc:sldMk cId="3252042259" sldId="4587"/>
            <ac:spMk id="2" creationId="{4A7C165D-812E-9AE9-D173-A11608685079}"/>
          </ac:spMkLst>
        </pc:spChg>
        <pc:spChg chg="del mod ord">
          <ac:chgData name="Noritsuna Imamura" userId="5b2da16fa1785921" providerId="LiveId" clId="{2534EFC3-2285-4319-8D4D-BE2230504357}" dt="2025-01-18T21:56:17.636" v="1337" actId="478"/>
          <ac:spMkLst>
            <pc:docMk/>
            <pc:sldMk cId="3252042259" sldId="4587"/>
            <ac:spMk id="6" creationId="{CD29EDD9-9727-D819-B0A6-19E6028D4F2B}"/>
          </ac:spMkLst>
        </pc:spChg>
        <pc:spChg chg="add del mod">
          <ac:chgData name="Noritsuna Imamura" userId="5b2da16fa1785921" providerId="LiveId" clId="{2534EFC3-2285-4319-8D4D-BE2230504357}" dt="2025-01-18T21:56:20.371" v="1338" actId="478"/>
          <ac:spMkLst>
            <pc:docMk/>
            <pc:sldMk cId="3252042259" sldId="4587"/>
            <ac:spMk id="9" creationId="{A5C68144-A8F1-35BC-E33C-C68D5A4A499F}"/>
          </ac:spMkLst>
        </pc:spChg>
        <pc:spChg chg="add mod">
          <ac:chgData name="Noritsuna Imamura" userId="5b2da16fa1785921" providerId="LiveId" clId="{2534EFC3-2285-4319-8D4D-BE2230504357}" dt="2025-01-18T21:57:02.185" v="1340" actId="26606"/>
          <ac:spMkLst>
            <pc:docMk/>
            <pc:sldMk cId="3252042259" sldId="4587"/>
            <ac:spMk id="10" creationId="{DB9F258A-1474-454B-8C01-D110362BE393}"/>
          </ac:spMkLst>
        </pc:spChg>
        <pc:spChg chg="add del">
          <ac:chgData name="Noritsuna Imamura" userId="5b2da16fa1785921" providerId="LiveId" clId="{2534EFC3-2285-4319-8D4D-BE2230504357}" dt="2025-01-18T21:57:02.185" v="1340" actId="26606"/>
          <ac:spMkLst>
            <pc:docMk/>
            <pc:sldMk cId="3252042259" sldId="4587"/>
            <ac:spMk id="14" creationId="{6113EC7C-368D-469A-9B5C-F3555B088E66}"/>
          </ac:spMkLst>
        </pc:spChg>
        <pc:spChg chg="add">
          <ac:chgData name="Noritsuna Imamura" userId="5b2da16fa1785921" providerId="LiveId" clId="{2534EFC3-2285-4319-8D4D-BE2230504357}" dt="2025-01-18T21:57:02.185" v="1340" actId="26606"/>
          <ac:spMkLst>
            <pc:docMk/>
            <pc:sldMk cId="3252042259" sldId="4587"/>
            <ac:spMk id="19" creationId="{987F9B89-BB0B-4FDE-BF27-E8357EDAD037}"/>
          </ac:spMkLst>
        </pc:spChg>
        <pc:spChg chg="add">
          <ac:chgData name="Noritsuna Imamura" userId="5b2da16fa1785921" providerId="LiveId" clId="{2534EFC3-2285-4319-8D4D-BE2230504357}" dt="2025-01-18T21:57:02.185" v="1340" actId="26606"/>
          <ac:spMkLst>
            <pc:docMk/>
            <pc:sldMk cId="3252042259" sldId="4587"/>
            <ac:spMk id="21" creationId="{974AA512-0626-46EA-9229-571D9AF08334}"/>
          </ac:spMkLst>
        </pc:spChg>
        <pc:spChg chg="add">
          <ac:chgData name="Noritsuna Imamura" userId="5b2da16fa1785921" providerId="LiveId" clId="{2534EFC3-2285-4319-8D4D-BE2230504357}" dt="2025-01-18T21:57:02.185" v="1340" actId="26606"/>
          <ac:spMkLst>
            <pc:docMk/>
            <pc:sldMk cId="3252042259" sldId="4587"/>
            <ac:spMk id="23" creationId="{F0CC1FDC-60B1-49C3-861C-17B43B8F4546}"/>
          </ac:spMkLst>
        </pc:spChg>
        <pc:grpChg chg="add">
          <ac:chgData name="Noritsuna Imamura" userId="5b2da16fa1785921" providerId="LiveId" clId="{2534EFC3-2285-4319-8D4D-BE2230504357}" dt="2025-01-18T21:57:02.185" v="1340" actId="26606"/>
          <ac:grpSpMkLst>
            <pc:docMk/>
            <pc:sldMk cId="3252042259" sldId="4587"/>
            <ac:grpSpMk id="25" creationId="{9B2319FA-B636-4971-BA3D-EA448709D9A6}"/>
          </ac:grpSpMkLst>
        </pc:grpChg>
        <pc:picChg chg="add mod ord">
          <ac:chgData name="Noritsuna Imamura" userId="5b2da16fa1785921" providerId="LiveId" clId="{2534EFC3-2285-4319-8D4D-BE2230504357}" dt="2025-01-18T21:57:02.185" v="1340" actId="26606"/>
          <ac:picMkLst>
            <pc:docMk/>
            <pc:sldMk cId="3252042259" sldId="4587"/>
            <ac:picMk id="3" creationId="{023756A8-55A0-19B3-CD27-264FC4A0394A}"/>
          </ac:picMkLst>
        </pc:picChg>
        <pc:picChg chg="del">
          <ac:chgData name="Noritsuna Imamura" userId="5b2da16fa1785921" providerId="LiveId" clId="{2534EFC3-2285-4319-8D4D-BE2230504357}" dt="2025-01-18T15:07:12.724" v="77" actId="478"/>
          <ac:picMkLst>
            <pc:docMk/>
            <pc:sldMk cId="3252042259" sldId="4587"/>
            <ac:picMk id="3" creationId="{E318E40D-82F1-A78F-86EB-74709FF30B33}"/>
          </ac:picMkLst>
        </pc:picChg>
        <pc:picChg chg="del">
          <ac:chgData name="Noritsuna Imamura" userId="5b2da16fa1785921" providerId="LiveId" clId="{2534EFC3-2285-4319-8D4D-BE2230504357}" dt="2025-01-18T15:07:09.086" v="75" actId="478"/>
          <ac:picMkLst>
            <pc:docMk/>
            <pc:sldMk cId="3252042259" sldId="4587"/>
            <ac:picMk id="4" creationId="{7E605D07-963D-C754-54CA-48D1992F2448}"/>
          </ac:picMkLst>
        </pc:picChg>
        <pc:picChg chg="add mod ord">
          <ac:chgData name="Noritsuna Imamura" userId="5b2da16fa1785921" providerId="LiveId" clId="{2534EFC3-2285-4319-8D4D-BE2230504357}" dt="2025-01-18T21:57:02.185" v="1340" actId="26606"/>
          <ac:picMkLst>
            <pc:docMk/>
            <pc:sldMk cId="3252042259" sldId="4587"/>
            <ac:picMk id="4" creationId="{E6209FE4-82AE-C1FB-6A51-9725A700D2F5}"/>
          </ac:picMkLst>
        </pc:picChg>
        <pc:picChg chg="del">
          <ac:chgData name="Noritsuna Imamura" userId="5b2da16fa1785921" providerId="LiveId" clId="{2534EFC3-2285-4319-8D4D-BE2230504357}" dt="2025-01-18T15:07:11.359" v="76" actId="478"/>
          <ac:picMkLst>
            <pc:docMk/>
            <pc:sldMk cId="3252042259" sldId="4587"/>
            <ac:picMk id="5" creationId="{615D268C-9B5C-C60C-3364-289A0921FFD7}"/>
          </ac:picMkLst>
        </pc:picChg>
        <pc:picChg chg="add mod ord">
          <ac:chgData name="Noritsuna Imamura" userId="5b2da16fa1785921" providerId="LiveId" clId="{2534EFC3-2285-4319-8D4D-BE2230504357}" dt="2025-01-18T21:57:02.185" v="1340" actId="26606"/>
          <ac:picMkLst>
            <pc:docMk/>
            <pc:sldMk cId="3252042259" sldId="4587"/>
            <ac:picMk id="5" creationId="{AD2FCD90-F430-C396-9788-B4955106EDE1}"/>
          </ac:picMkLst>
        </pc:picChg>
        <pc:picChg chg="mod ord">
          <ac:chgData name="Noritsuna Imamura" userId="5b2da16fa1785921" providerId="LiveId" clId="{2534EFC3-2285-4319-8D4D-BE2230504357}" dt="2025-01-18T21:57:02.185" v="1340" actId="26606"/>
          <ac:picMkLst>
            <pc:docMk/>
            <pc:sldMk cId="3252042259" sldId="4587"/>
            <ac:picMk id="7" creationId="{B203CECD-E5BE-F487-7809-991019C39B3C}"/>
          </ac:picMkLst>
        </pc:picChg>
      </pc:sldChg>
      <pc:sldChg chg="add ord">
        <pc:chgData name="Noritsuna Imamura" userId="5b2da16fa1785921" providerId="LiveId" clId="{2534EFC3-2285-4319-8D4D-BE2230504357}" dt="2025-01-18T21:16:34.091" v="199"/>
        <pc:sldMkLst>
          <pc:docMk/>
          <pc:sldMk cId="2157215249" sldId="4588"/>
        </pc:sldMkLst>
      </pc:sldChg>
      <pc:sldChg chg="addSp delSp add mod ord setBg">
        <pc:chgData name="Noritsuna Imamura" userId="5b2da16fa1785921" providerId="LiveId" clId="{2534EFC3-2285-4319-8D4D-BE2230504357}" dt="2025-01-18T21:16:34.091" v="199"/>
        <pc:sldMkLst>
          <pc:docMk/>
          <pc:sldMk cId="1631857616" sldId="4589"/>
        </pc:sldMkLst>
        <pc:spChg chg="del">
          <ac:chgData name="Noritsuna Imamura" userId="5b2da16fa1785921" providerId="LiveId" clId="{2534EFC3-2285-4319-8D4D-BE2230504357}" dt="2025-01-18T15:08:54.989" v="86" actId="478"/>
          <ac:spMkLst>
            <pc:docMk/>
            <pc:sldMk cId="1631857616" sldId="4589"/>
            <ac:spMk id="2" creationId="{6A688BD8-0ECE-CC21-8C72-0743BD810E7C}"/>
          </ac:spMkLst>
        </pc:spChg>
        <pc:spChg chg="add">
          <ac:chgData name="Noritsuna Imamura" userId="5b2da16fa1785921" providerId="LiveId" clId="{2534EFC3-2285-4319-8D4D-BE2230504357}" dt="2025-01-18T15:08:57.790" v="87" actId="26606"/>
          <ac:spMkLst>
            <pc:docMk/>
            <pc:sldMk cId="1631857616" sldId="4589"/>
            <ac:spMk id="229" creationId="{B6CDA21F-E7AF-4C75-8395-33F58D5B0E45}"/>
          </ac:spMkLst>
        </pc:spChg>
        <pc:spChg chg="add">
          <ac:chgData name="Noritsuna Imamura" userId="5b2da16fa1785921" providerId="LiveId" clId="{2534EFC3-2285-4319-8D4D-BE2230504357}" dt="2025-01-18T15:08:57.790" v="87" actId="26606"/>
          <ac:spMkLst>
            <pc:docMk/>
            <pc:sldMk cId="1631857616" sldId="4589"/>
            <ac:spMk id="236" creationId="{D5B0017B-2ECA-49AF-B397-DC140825DF8D}"/>
          </ac:spMkLst>
        </pc:spChg>
        <pc:grpChg chg="add">
          <ac:chgData name="Noritsuna Imamura" userId="5b2da16fa1785921" providerId="LiveId" clId="{2534EFC3-2285-4319-8D4D-BE2230504357}" dt="2025-01-18T15:08:57.790" v="87" actId="26606"/>
          <ac:grpSpMkLst>
            <pc:docMk/>
            <pc:sldMk cId="1631857616" sldId="4589"/>
            <ac:grpSpMk id="231" creationId="{AE1C45F0-260A-458C-96ED-C1F6D2151219}"/>
          </ac:grpSpMkLst>
        </pc:grpChg>
        <pc:cxnChg chg="add">
          <ac:chgData name="Noritsuna Imamura" userId="5b2da16fa1785921" providerId="LiveId" clId="{2534EFC3-2285-4319-8D4D-BE2230504357}" dt="2025-01-18T15:08:57.790" v="87" actId="26606"/>
          <ac:cxnSpMkLst>
            <pc:docMk/>
            <pc:sldMk cId="1631857616" sldId="4589"/>
            <ac:cxnSpMk id="238" creationId="{6CF1BAF6-AD41-4082-B212-8A1F9A2E8779}"/>
          </ac:cxnSpMkLst>
        </pc:cxnChg>
      </pc:sldChg>
      <pc:sldChg chg="addSp delSp modSp new mod ord setBg">
        <pc:chgData name="Noritsuna Imamura" userId="5b2da16fa1785921" providerId="LiveId" clId="{2534EFC3-2285-4319-8D4D-BE2230504357}" dt="2025-01-18T21:51:54.406" v="1195" actId="20577"/>
        <pc:sldMkLst>
          <pc:docMk/>
          <pc:sldMk cId="3419071770" sldId="4590"/>
        </pc:sldMkLst>
        <pc:spChg chg="mod ord">
          <ac:chgData name="Noritsuna Imamura" userId="5b2da16fa1785921" providerId="LiveId" clId="{2534EFC3-2285-4319-8D4D-BE2230504357}" dt="2025-01-18T21:32:11.442" v="557" actId="1076"/>
          <ac:spMkLst>
            <pc:docMk/>
            <pc:sldMk cId="3419071770" sldId="4590"/>
            <ac:spMk id="2" creationId="{E8DE75B1-A871-428D-87AE-F98F90796A90}"/>
          </ac:spMkLst>
        </pc:spChg>
        <pc:spChg chg="mod ord">
          <ac:chgData name="Noritsuna Imamura" userId="5b2da16fa1785921" providerId="LiveId" clId="{2534EFC3-2285-4319-8D4D-BE2230504357}" dt="2025-01-18T21:51:54.406" v="1195" actId="20577"/>
          <ac:spMkLst>
            <pc:docMk/>
            <pc:sldMk cId="3419071770" sldId="4590"/>
            <ac:spMk id="3" creationId="{0EBCAF75-E097-DD4D-C82B-CE3FC220D293}"/>
          </ac:spMkLst>
        </pc:spChg>
        <pc:spChg chg="add del">
          <ac:chgData name="Noritsuna Imamura" userId="5b2da16fa1785921" providerId="LiveId" clId="{2534EFC3-2285-4319-8D4D-BE2230504357}" dt="2025-01-18T21:27:56.851" v="348" actId="26606"/>
          <ac:spMkLst>
            <pc:docMk/>
            <pc:sldMk cId="3419071770" sldId="4590"/>
            <ac:spMk id="2055" creationId="{3346177D-ADC4-4968-B747-5CFCD390B5B9}"/>
          </ac:spMkLst>
        </pc:spChg>
        <pc:spChg chg="add del">
          <ac:chgData name="Noritsuna Imamura" userId="5b2da16fa1785921" providerId="LiveId" clId="{2534EFC3-2285-4319-8D4D-BE2230504357}" dt="2025-01-18T21:27:56.851" v="348" actId="26606"/>
          <ac:spMkLst>
            <pc:docMk/>
            <pc:sldMk cId="3419071770" sldId="4590"/>
            <ac:spMk id="2057" creationId="{0844A943-BF79-4FEA-ABB1-3BD54D236606}"/>
          </ac:spMkLst>
        </pc:spChg>
        <pc:spChg chg="add del">
          <ac:chgData name="Noritsuna Imamura" userId="5b2da16fa1785921" providerId="LiveId" clId="{2534EFC3-2285-4319-8D4D-BE2230504357}" dt="2025-01-18T21:27:56.851" v="348" actId="26606"/>
          <ac:spMkLst>
            <pc:docMk/>
            <pc:sldMk cId="3419071770" sldId="4590"/>
            <ac:spMk id="2059" creationId="{6437CC72-F4A8-4DC3-AFAB-D22C482C8100}"/>
          </ac:spMkLst>
        </pc:spChg>
        <pc:spChg chg="add del">
          <ac:chgData name="Noritsuna Imamura" userId="5b2da16fa1785921" providerId="LiveId" clId="{2534EFC3-2285-4319-8D4D-BE2230504357}" dt="2025-01-18T21:29:16.530" v="350" actId="26606"/>
          <ac:spMkLst>
            <pc:docMk/>
            <pc:sldMk cId="3419071770" sldId="4590"/>
            <ac:spMk id="2064" creationId="{1022CA72-2A63-428F-B586-37BA5AB6D265}"/>
          </ac:spMkLst>
        </pc:spChg>
        <pc:spChg chg="add del">
          <ac:chgData name="Noritsuna Imamura" userId="5b2da16fa1785921" providerId="LiveId" clId="{2534EFC3-2285-4319-8D4D-BE2230504357}" dt="2025-01-18T21:29:16.530" v="350" actId="26606"/>
          <ac:spMkLst>
            <pc:docMk/>
            <pc:sldMk cId="3419071770" sldId="4590"/>
            <ac:spMk id="2066" creationId="{95C8260E-968F-44E8-A823-ABB431311926}"/>
          </ac:spMkLst>
        </pc:spChg>
        <pc:spChg chg="add del">
          <ac:chgData name="Noritsuna Imamura" userId="5b2da16fa1785921" providerId="LiveId" clId="{2534EFC3-2285-4319-8D4D-BE2230504357}" dt="2025-01-18T21:29:16.530" v="350" actId="26606"/>
          <ac:spMkLst>
            <pc:docMk/>
            <pc:sldMk cId="3419071770" sldId="4590"/>
            <ac:spMk id="2068" creationId="{2C1BBA94-3F40-40AA-8BB9-E69E25E537C1}"/>
          </ac:spMkLst>
        </pc:spChg>
        <pc:spChg chg="add del">
          <ac:chgData name="Noritsuna Imamura" userId="5b2da16fa1785921" providerId="LiveId" clId="{2534EFC3-2285-4319-8D4D-BE2230504357}" dt="2025-01-18T21:29:16.530" v="350" actId="26606"/>
          <ac:spMkLst>
            <pc:docMk/>
            <pc:sldMk cId="3419071770" sldId="4590"/>
            <ac:spMk id="2070" creationId="{FE43805F-24A6-46A4-B19B-54F28347355C}"/>
          </ac:spMkLst>
        </pc:spChg>
        <pc:spChg chg="add">
          <ac:chgData name="Noritsuna Imamura" userId="5b2da16fa1785921" providerId="LiveId" clId="{2534EFC3-2285-4319-8D4D-BE2230504357}" dt="2025-01-18T21:29:16.530" v="350" actId="26606"/>
          <ac:spMkLst>
            <pc:docMk/>
            <pc:sldMk cId="3419071770" sldId="4590"/>
            <ac:spMk id="2075" creationId="{D7A453D2-15D8-4403-815F-291FA16340D9}"/>
          </ac:spMkLst>
        </pc:spChg>
        <pc:spChg chg="add">
          <ac:chgData name="Noritsuna Imamura" userId="5b2da16fa1785921" providerId="LiveId" clId="{2534EFC3-2285-4319-8D4D-BE2230504357}" dt="2025-01-18T21:29:16.530" v="350" actId="26606"/>
          <ac:spMkLst>
            <pc:docMk/>
            <pc:sldMk cId="3419071770" sldId="4590"/>
            <ac:spMk id="2077" creationId="{8161EA6B-09CA-445B-AB0D-8DF76FA92DEF}"/>
          </ac:spMkLst>
        </pc:spChg>
        <pc:spChg chg="add">
          <ac:chgData name="Noritsuna Imamura" userId="5b2da16fa1785921" providerId="LiveId" clId="{2534EFC3-2285-4319-8D4D-BE2230504357}" dt="2025-01-18T21:29:16.530" v="350" actId="26606"/>
          <ac:spMkLst>
            <pc:docMk/>
            <pc:sldMk cId="3419071770" sldId="4590"/>
            <ac:spMk id="2093" creationId="{B8114C98-A349-4111-A123-E8EAB86ABE30}"/>
          </ac:spMkLst>
        </pc:spChg>
        <pc:spChg chg="add">
          <ac:chgData name="Noritsuna Imamura" userId="5b2da16fa1785921" providerId="LiveId" clId="{2534EFC3-2285-4319-8D4D-BE2230504357}" dt="2025-01-18T21:29:16.530" v="350" actId="26606"/>
          <ac:spMkLst>
            <pc:docMk/>
            <pc:sldMk cId="3419071770" sldId="4590"/>
            <ac:spMk id="2101" creationId="{E2D3D3F2-ABBB-4453-B1C5-1BEBF7E4DD56}"/>
          </ac:spMkLst>
        </pc:spChg>
        <pc:picChg chg="add mod">
          <ac:chgData name="Noritsuna Imamura" userId="5b2da16fa1785921" providerId="LiveId" clId="{2534EFC3-2285-4319-8D4D-BE2230504357}" dt="2025-01-18T21:29:48.521" v="356" actId="1076"/>
          <ac:picMkLst>
            <pc:docMk/>
            <pc:sldMk cId="3419071770" sldId="4590"/>
            <ac:picMk id="2050" creationId="{DE417478-4E52-7710-8E96-1EFD3F627631}"/>
          </ac:picMkLst>
        </pc:picChg>
        <pc:picChg chg="add mod">
          <ac:chgData name="Noritsuna Imamura" userId="5b2da16fa1785921" providerId="LiveId" clId="{2534EFC3-2285-4319-8D4D-BE2230504357}" dt="2025-01-18T21:29:57.244" v="359" actId="14100"/>
          <ac:picMkLst>
            <pc:docMk/>
            <pc:sldMk cId="3419071770" sldId="4590"/>
            <ac:picMk id="2052" creationId="{40A1783A-A299-145C-E7B6-7456DD9D9023}"/>
          </ac:picMkLst>
        </pc:picChg>
        <pc:picChg chg="add mod">
          <ac:chgData name="Noritsuna Imamura" userId="5b2da16fa1785921" providerId="LiveId" clId="{2534EFC3-2285-4319-8D4D-BE2230504357}" dt="2025-01-18T21:29:46.613" v="355" actId="1076"/>
          <ac:picMkLst>
            <pc:docMk/>
            <pc:sldMk cId="3419071770" sldId="4590"/>
            <ac:picMk id="2054" creationId="{D1C67E6C-E969-93AF-9296-4E0CEE3A9342}"/>
          </ac:picMkLst>
        </pc:picChg>
      </pc:sldChg>
      <pc:sldChg chg="modSp new del mod ord">
        <pc:chgData name="Noritsuna Imamura" userId="5b2da16fa1785921" providerId="LiveId" clId="{2534EFC3-2285-4319-8D4D-BE2230504357}" dt="2025-01-18T21:32:28.313" v="564" actId="47"/>
        <pc:sldMkLst>
          <pc:docMk/>
          <pc:sldMk cId="1832007726" sldId="4591"/>
        </pc:sldMkLst>
        <pc:spChg chg="mod">
          <ac:chgData name="Noritsuna Imamura" userId="5b2da16fa1785921" providerId="LiveId" clId="{2534EFC3-2285-4319-8D4D-BE2230504357}" dt="2025-01-18T21:25:09.519" v="344"/>
          <ac:spMkLst>
            <pc:docMk/>
            <pc:sldMk cId="1832007726" sldId="4591"/>
            <ac:spMk id="2" creationId="{64F27D26-DCAE-E972-184D-A99949C26862}"/>
          </ac:spMkLst>
        </pc:spChg>
      </pc:sldChg>
      <pc:sldChg chg="modSp new del mod ord">
        <pc:chgData name="Noritsuna Imamura" userId="5b2da16fa1785921" providerId="LiveId" clId="{2534EFC3-2285-4319-8D4D-BE2230504357}" dt="2025-01-18T21:32:30.770" v="565" actId="47"/>
        <pc:sldMkLst>
          <pc:docMk/>
          <pc:sldMk cId="2556847916" sldId="4592"/>
        </pc:sldMkLst>
        <pc:spChg chg="mod">
          <ac:chgData name="Noritsuna Imamura" userId="5b2da16fa1785921" providerId="LiveId" clId="{2534EFC3-2285-4319-8D4D-BE2230504357}" dt="2025-01-18T21:25:01.474" v="343"/>
          <ac:spMkLst>
            <pc:docMk/>
            <pc:sldMk cId="2556847916" sldId="4592"/>
            <ac:spMk id="2" creationId="{D2CDB8BE-BB2F-5368-DB09-F67372CEE8F5}"/>
          </ac:spMkLst>
        </pc:spChg>
      </pc:sldChg>
      <pc:sldChg chg="addSp delSp modSp add mod ord">
        <pc:chgData name="Noritsuna Imamura" userId="5b2da16fa1785921" providerId="LiveId" clId="{2534EFC3-2285-4319-8D4D-BE2230504357}" dt="2025-01-18T21:23:53.342" v="336"/>
        <pc:sldMkLst>
          <pc:docMk/>
          <pc:sldMk cId="826066490" sldId="4593"/>
        </pc:sldMkLst>
        <pc:spChg chg="mod">
          <ac:chgData name="Noritsuna Imamura" userId="5b2da16fa1785921" providerId="LiveId" clId="{2534EFC3-2285-4319-8D4D-BE2230504357}" dt="2025-01-18T21:19:14.731" v="275" actId="20577"/>
          <ac:spMkLst>
            <pc:docMk/>
            <pc:sldMk cId="826066490" sldId="4593"/>
            <ac:spMk id="3" creationId="{80443DD4-BC58-E8EA-A59D-00320F9655E0}"/>
          </ac:spMkLst>
        </pc:spChg>
        <pc:spChg chg="mod">
          <ac:chgData name="Noritsuna Imamura" userId="5b2da16fa1785921" providerId="LiveId" clId="{2534EFC3-2285-4319-8D4D-BE2230504357}" dt="2025-01-18T21:19:29.473" v="287" actId="20577"/>
          <ac:spMkLst>
            <pc:docMk/>
            <pc:sldMk cId="826066490" sldId="4593"/>
            <ac:spMk id="12" creationId="{84DCB7CC-89FA-D5CD-0FD6-953BDBC1DEDC}"/>
          </ac:spMkLst>
        </pc:spChg>
        <pc:picChg chg="add mod">
          <ac:chgData name="Noritsuna Imamura" userId="5b2da16fa1785921" providerId="LiveId" clId="{2534EFC3-2285-4319-8D4D-BE2230504357}" dt="2025-01-18T21:19:02.009" v="245" actId="1076"/>
          <ac:picMkLst>
            <pc:docMk/>
            <pc:sldMk cId="826066490" sldId="4593"/>
            <ac:picMk id="7" creationId="{6D466F23-411B-19AF-160C-943F35E1CB14}"/>
          </ac:picMkLst>
        </pc:picChg>
        <pc:picChg chg="del">
          <ac:chgData name="Noritsuna Imamura" userId="5b2da16fa1785921" providerId="LiveId" clId="{2534EFC3-2285-4319-8D4D-BE2230504357}" dt="2025-01-18T21:18:40.622" v="241" actId="478"/>
          <ac:picMkLst>
            <pc:docMk/>
            <pc:sldMk cId="826066490" sldId="4593"/>
            <ac:picMk id="9" creationId="{3B030019-4A27-4FA0-D0BE-D594391A2716}"/>
          </ac:picMkLst>
        </pc:picChg>
        <pc:picChg chg="del">
          <ac:chgData name="Noritsuna Imamura" userId="5b2da16fa1785921" providerId="LiveId" clId="{2534EFC3-2285-4319-8D4D-BE2230504357}" dt="2025-01-18T21:19:20.355" v="277" actId="478"/>
          <ac:picMkLst>
            <pc:docMk/>
            <pc:sldMk cId="826066490" sldId="4593"/>
            <ac:picMk id="10" creationId="{4C3C0970-20E1-71CF-F809-8D6D0D46DF31}"/>
          </ac:picMkLst>
        </pc:picChg>
        <pc:picChg chg="del">
          <ac:chgData name="Noritsuna Imamura" userId="5b2da16fa1785921" providerId="LiveId" clId="{2534EFC3-2285-4319-8D4D-BE2230504357}" dt="2025-01-18T21:19:18.255" v="276" actId="478"/>
          <ac:picMkLst>
            <pc:docMk/>
            <pc:sldMk cId="826066490" sldId="4593"/>
            <ac:picMk id="11" creationId="{06DD555A-0ED4-204A-E7FB-0E3B4D993483}"/>
          </ac:picMkLst>
        </pc:picChg>
      </pc:sldChg>
      <pc:sldChg chg="addSp delSp modSp add mod ord">
        <pc:chgData name="Noritsuna Imamura" userId="5b2da16fa1785921" providerId="LiveId" clId="{2534EFC3-2285-4319-8D4D-BE2230504357}" dt="2025-01-18T21:23:53.342" v="336"/>
        <pc:sldMkLst>
          <pc:docMk/>
          <pc:sldMk cId="311248563" sldId="4594"/>
        </pc:sldMkLst>
        <pc:spChg chg="mod">
          <ac:chgData name="Noritsuna Imamura" userId="5b2da16fa1785921" providerId="LiveId" clId="{2534EFC3-2285-4319-8D4D-BE2230504357}" dt="2025-01-18T21:20:43.739" v="319" actId="20577"/>
          <ac:spMkLst>
            <pc:docMk/>
            <pc:sldMk cId="311248563" sldId="4594"/>
            <ac:spMk id="3" creationId="{E065DF5B-066B-A9D2-3D5E-B648602580C9}"/>
          </ac:spMkLst>
        </pc:spChg>
        <pc:spChg chg="mod">
          <ac:chgData name="Noritsuna Imamura" userId="5b2da16fa1785921" providerId="LiveId" clId="{2534EFC3-2285-4319-8D4D-BE2230504357}" dt="2025-01-18T21:21:15.559" v="322" actId="1076"/>
          <ac:spMkLst>
            <pc:docMk/>
            <pc:sldMk cId="311248563" sldId="4594"/>
            <ac:spMk id="6" creationId="{102E8285-7732-C9A1-C6BA-A0E0872C0530}"/>
          </ac:spMkLst>
        </pc:spChg>
        <pc:spChg chg="mod">
          <ac:chgData name="Noritsuna Imamura" userId="5b2da16fa1785921" providerId="LiveId" clId="{2534EFC3-2285-4319-8D4D-BE2230504357}" dt="2025-01-18T21:20:35.432" v="300" actId="20577"/>
          <ac:spMkLst>
            <pc:docMk/>
            <pc:sldMk cId="311248563" sldId="4594"/>
            <ac:spMk id="12" creationId="{E9D45A16-306C-BA13-CD12-5F4BA1DFD606}"/>
          </ac:spMkLst>
        </pc:spChg>
        <pc:grpChg chg="mod">
          <ac:chgData name="Noritsuna Imamura" userId="5b2da16fa1785921" providerId="LiveId" clId="{2534EFC3-2285-4319-8D4D-BE2230504357}" dt="2025-01-18T21:21:15.559" v="322" actId="1076"/>
          <ac:grpSpMkLst>
            <pc:docMk/>
            <pc:sldMk cId="311248563" sldId="4594"/>
            <ac:grpSpMk id="14" creationId="{8090B5EB-CCD3-65A0-375C-11BD28F77017}"/>
          </ac:grpSpMkLst>
        </pc:grpChg>
        <pc:grpChg chg="mod">
          <ac:chgData name="Noritsuna Imamura" userId="5b2da16fa1785921" providerId="LiveId" clId="{2534EFC3-2285-4319-8D4D-BE2230504357}" dt="2025-01-18T21:21:15.559" v="322" actId="1076"/>
          <ac:grpSpMkLst>
            <pc:docMk/>
            <pc:sldMk cId="311248563" sldId="4594"/>
            <ac:grpSpMk id="15" creationId="{8395F59D-7140-81E9-CDFB-227647B8CDBC}"/>
          </ac:grpSpMkLst>
        </pc:grpChg>
        <pc:picChg chg="mod">
          <ac:chgData name="Noritsuna Imamura" userId="5b2da16fa1785921" providerId="LiveId" clId="{2534EFC3-2285-4319-8D4D-BE2230504357}" dt="2025-01-18T21:21:15.559" v="322" actId="1076"/>
          <ac:picMkLst>
            <pc:docMk/>
            <pc:sldMk cId="311248563" sldId="4594"/>
            <ac:picMk id="4" creationId="{3C859ACA-8641-A184-04E5-B2D483BC0F40}"/>
          </ac:picMkLst>
        </pc:picChg>
        <pc:picChg chg="mod">
          <ac:chgData name="Noritsuna Imamura" userId="5b2da16fa1785921" providerId="LiveId" clId="{2534EFC3-2285-4319-8D4D-BE2230504357}" dt="2025-01-18T21:21:15.559" v="322" actId="1076"/>
          <ac:picMkLst>
            <pc:docMk/>
            <pc:sldMk cId="311248563" sldId="4594"/>
            <ac:picMk id="5" creationId="{AED6C0A5-D102-7F9B-FD78-71FE8DE72F0A}"/>
          </ac:picMkLst>
        </pc:picChg>
        <pc:picChg chg="del">
          <ac:chgData name="Noritsuna Imamura" userId="5b2da16fa1785921" providerId="LiveId" clId="{2534EFC3-2285-4319-8D4D-BE2230504357}" dt="2025-01-18T21:20:26.412" v="293" actId="478"/>
          <ac:picMkLst>
            <pc:docMk/>
            <pc:sldMk cId="311248563" sldId="4594"/>
            <ac:picMk id="7" creationId="{3DBA1EEB-EC55-B3CC-970E-703476F65CE0}"/>
          </ac:picMkLst>
        </pc:picChg>
        <pc:picChg chg="mod">
          <ac:chgData name="Noritsuna Imamura" userId="5b2da16fa1785921" providerId="LiveId" clId="{2534EFC3-2285-4319-8D4D-BE2230504357}" dt="2025-01-18T21:21:15.559" v="322" actId="1076"/>
          <ac:picMkLst>
            <pc:docMk/>
            <pc:sldMk cId="311248563" sldId="4594"/>
            <ac:picMk id="8" creationId="{DCA4FF28-E5B8-D649-286F-B2B9DA0DCCE2}"/>
          </ac:picMkLst>
        </pc:picChg>
        <pc:picChg chg="mod">
          <ac:chgData name="Noritsuna Imamura" userId="5b2da16fa1785921" providerId="LiveId" clId="{2534EFC3-2285-4319-8D4D-BE2230504357}" dt="2025-01-18T21:21:15.559" v="322" actId="1076"/>
          <ac:picMkLst>
            <pc:docMk/>
            <pc:sldMk cId="311248563" sldId="4594"/>
            <ac:picMk id="13" creationId="{3073114F-40A2-23EF-84F9-A52069023868}"/>
          </ac:picMkLst>
        </pc:picChg>
        <pc:picChg chg="add mod">
          <ac:chgData name="Noritsuna Imamura" userId="5b2da16fa1785921" providerId="LiveId" clId="{2534EFC3-2285-4319-8D4D-BE2230504357}" dt="2025-01-18T21:21:37.524" v="328" actId="14100"/>
          <ac:picMkLst>
            <pc:docMk/>
            <pc:sldMk cId="311248563" sldId="4594"/>
            <ac:picMk id="1026" creationId="{83B04B58-A842-8E6E-2651-3BC882388806}"/>
          </ac:picMkLst>
        </pc:picChg>
      </pc:sldChg>
      <pc:sldChg chg="addSp delSp modSp add mod ord">
        <pc:chgData name="Noritsuna Imamura" userId="5b2da16fa1785921" providerId="LiveId" clId="{2534EFC3-2285-4319-8D4D-BE2230504357}" dt="2025-01-18T21:39:47.933" v="898" actId="1076"/>
        <pc:sldMkLst>
          <pc:docMk/>
          <pc:sldMk cId="155780393" sldId="4595"/>
        </pc:sldMkLst>
        <pc:spChg chg="mod">
          <ac:chgData name="Noritsuna Imamura" userId="5b2da16fa1785921" providerId="LiveId" clId="{2534EFC3-2285-4319-8D4D-BE2230504357}" dt="2025-01-18T21:32:41.772" v="575" actId="20577"/>
          <ac:spMkLst>
            <pc:docMk/>
            <pc:sldMk cId="155780393" sldId="4595"/>
            <ac:spMk id="2" creationId="{ACEC1786-6230-8372-D267-9EB3702E3E6C}"/>
          </ac:spMkLst>
        </pc:spChg>
        <pc:spChg chg="mod">
          <ac:chgData name="Noritsuna Imamura" userId="5b2da16fa1785921" providerId="LiveId" clId="{2534EFC3-2285-4319-8D4D-BE2230504357}" dt="2025-01-18T21:38:58.688" v="888" actId="20577"/>
          <ac:spMkLst>
            <pc:docMk/>
            <pc:sldMk cId="155780393" sldId="4595"/>
            <ac:spMk id="3" creationId="{30093799-957C-25E3-3EC7-05B9FEA24E95}"/>
          </ac:spMkLst>
        </pc:spChg>
        <pc:picChg chg="del">
          <ac:chgData name="Noritsuna Imamura" userId="5b2da16fa1785921" providerId="LiveId" clId="{2534EFC3-2285-4319-8D4D-BE2230504357}" dt="2025-01-18T21:32:58.045" v="590" actId="478"/>
          <ac:picMkLst>
            <pc:docMk/>
            <pc:sldMk cId="155780393" sldId="4595"/>
            <ac:picMk id="2050" creationId="{81CA45C6-A2B3-8E11-2E19-605FDC8D0448}"/>
          </ac:picMkLst>
        </pc:picChg>
        <pc:picChg chg="del">
          <ac:chgData name="Noritsuna Imamura" userId="5b2da16fa1785921" providerId="LiveId" clId="{2534EFC3-2285-4319-8D4D-BE2230504357}" dt="2025-01-18T21:32:58.799" v="591" actId="478"/>
          <ac:picMkLst>
            <pc:docMk/>
            <pc:sldMk cId="155780393" sldId="4595"/>
            <ac:picMk id="2052" creationId="{7A59F8B8-223E-63CF-6894-E25163CE2D5E}"/>
          </ac:picMkLst>
        </pc:picChg>
        <pc:picChg chg="del">
          <ac:chgData name="Noritsuna Imamura" userId="5b2da16fa1785921" providerId="LiveId" clId="{2534EFC3-2285-4319-8D4D-BE2230504357}" dt="2025-01-18T21:32:57.230" v="589" actId="478"/>
          <ac:picMkLst>
            <pc:docMk/>
            <pc:sldMk cId="155780393" sldId="4595"/>
            <ac:picMk id="2054" creationId="{E3BFA6B6-A3C1-2A4E-81D0-671A671F1EB3}"/>
          </ac:picMkLst>
        </pc:picChg>
        <pc:picChg chg="add mod">
          <ac:chgData name="Noritsuna Imamura" userId="5b2da16fa1785921" providerId="LiveId" clId="{2534EFC3-2285-4319-8D4D-BE2230504357}" dt="2025-01-18T21:39:42.774" v="895" actId="1076"/>
          <ac:picMkLst>
            <pc:docMk/>
            <pc:sldMk cId="155780393" sldId="4595"/>
            <ac:picMk id="3074" creationId="{1447D28A-C14F-C247-246D-A187374DEE69}"/>
          </ac:picMkLst>
        </pc:picChg>
        <pc:picChg chg="add mod">
          <ac:chgData name="Noritsuna Imamura" userId="5b2da16fa1785921" providerId="LiveId" clId="{2534EFC3-2285-4319-8D4D-BE2230504357}" dt="2025-01-18T21:39:40.960" v="894" actId="1076"/>
          <ac:picMkLst>
            <pc:docMk/>
            <pc:sldMk cId="155780393" sldId="4595"/>
            <ac:picMk id="3076" creationId="{A6650065-EB17-8F5D-5E89-6C41902E452B}"/>
          </ac:picMkLst>
        </pc:picChg>
        <pc:picChg chg="add mod">
          <ac:chgData name="Noritsuna Imamura" userId="5b2da16fa1785921" providerId="LiveId" clId="{2534EFC3-2285-4319-8D4D-BE2230504357}" dt="2025-01-18T21:39:47.933" v="898" actId="1076"/>
          <ac:picMkLst>
            <pc:docMk/>
            <pc:sldMk cId="155780393" sldId="4595"/>
            <ac:picMk id="3078" creationId="{3AE26F31-CC01-B1B3-9DAE-FC7FD87D33DE}"/>
          </ac:picMkLst>
        </pc:picChg>
      </pc:sldChg>
      <pc:sldChg chg="addSp delSp modSp add mod ord">
        <pc:chgData name="Noritsuna Imamura" userId="5b2da16fa1785921" providerId="LiveId" clId="{2534EFC3-2285-4319-8D4D-BE2230504357}" dt="2025-01-18T21:44:11.476" v="951" actId="20577"/>
        <pc:sldMkLst>
          <pc:docMk/>
          <pc:sldMk cId="1336960397" sldId="4596"/>
        </pc:sldMkLst>
        <pc:spChg chg="mod">
          <ac:chgData name="Noritsuna Imamura" userId="5b2da16fa1785921" providerId="LiveId" clId="{2534EFC3-2285-4319-8D4D-BE2230504357}" dt="2025-01-18T21:32:47.827" v="585" actId="20577"/>
          <ac:spMkLst>
            <pc:docMk/>
            <pc:sldMk cId="1336960397" sldId="4596"/>
            <ac:spMk id="2" creationId="{3018C715-59D3-83BA-D0E9-6F3B72C68B69}"/>
          </ac:spMkLst>
        </pc:spChg>
        <pc:spChg chg="mod">
          <ac:chgData name="Noritsuna Imamura" userId="5b2da16fa1785921" providerId="LiveId" clId="{2534EFC3-2285-4319-8D4D-BE2230504357}" dt="2025-01-18T21:44:11.476" v="951" actId="20577"/>
          <ac:spMkLst>
            <pc:docMk/>
            <pc:sldMk cId="1336960397" sldId="4596"/>
            <ac:spMk id="3" creationId="{BCB482CF-D1BF-EE62-8006-4FA15B425A53}"/>
          </ac:spMkLst>
        </pc:spChg>
        <pc:picChg chg="del">
          <ac:chgData name="Noritsuna Imamura" userId="5b2da16fa1785921" providerId="LiveId" clId="{2534EFC3-2285-4319-8D4D-BE2230504357}" dt="2025-01-18T21:32:52.184" v="587" actId="478"/>
          <ac:picMkLst>
            <pc:docMk/>
            <pc:sldMk cId="1336960397" sldId="4596"/>
            <ac:picMk id="2050" creationId="{D6B4A10D-FA8E-7677-190F-09114EAC8371}"/>
          </ac:picMkLst>
        </pc:picChg>
        <pc:picChg chg="del">
          <ac:chgData name="Noritsuna Imamura" userId="5b2da16fa1785921" providerId="LiveId" clId="{2534EFC3-2285-4319-8D4D-BE2230504357}" dt="2025-01-18T21:32:53.082" v="588" actId="478"/>
          <ac:picMkLst>
            <pc:docMk/>
            <pc:sldMk cId="1336960397" sldId="4596"/>
            <ac:picMk id="2052" creationId="{57557A25-A02C-77D3-9AD3-C70531F0F54F}"/>
          </ac:picMkLst>
        </pc:picChg>
        <pc:picChg chg="del">
          <ac:chgData name="Noritsuna Imamura" userId="5b2da16fa1785921" providerId="LiveId" clId="{2534EFC3-2285-4319-8D4D-BE2230504357}" dt="2025-01-18T21:32:50.481" v="586" actId="478"/>
          <ac:picMkLst>
            <pc:docMk/>
            <pc:sldMk cId="1336960397" sldId="4596"/>
            <ac:picMk id="2054" creationId="{319922CF-34C2-D19E-F250-1A3C22C6B4DD}"/>
          </ac:picMkLst>
        </pc:picChg>
        <pc:picChg chg="add mod">
          <ac:chgData name="Noritsuna Imamura" userId="5b2da16fa1785921" providerId="LiveId" clId="{2534EFC3-2285-4319-8D4D-BE2230504357}" dt="2025-01-18T21:43:17.675" v="917" actId="14100"/>
          <ac:picMkLst>
            <pc:docMk/>
            <pc:sldMk cId="1336960397" sldId="4596"/>
            <ac:picMk id="4098" creationId="{DEEEC10A-2754-471B-2912-2F19B582123A}"/>
          </ac:picMkLst>
        </pc:picChg>
        <pc:picChg chg="add mod">
          <ac:chgData name="Noritsuna Imamura" userId="5b2da16fa1785921" providerId="LiveId" clId="{2534EFC3-2285-4319-8D4D-BE2230504357}" dt="2025-01-18T21:43:37.644" v="923" actId="1076"/>
          <ac:picMkLst>
            <pc:docMk/>
            <pc:sldMk cId="1336960397" sldId="4596"/>
            <ac:picMk id="4100" creationId="{7F93790F-E105-DA74-1E02-6FA3790D4D04}"/>
          </ac:picMkLst>
        </pc:picChg>
        <pc:picChg chg="add mod">
          <ac:chgData name="Noritsuna Imamura" userId="5b2da16fa1785921" providerId="LiveId" clId="{2534EFC3-2285-4319-8D4D-BE2230504357}" dt="2025-01-18T21:43:34.785" v="922" actId="1076"/>
          <ac:picMkLst>
            <pc:docMk/>
            <pc:sldMk cId="1336960397" sldId="4596"/>
            <ac:picMk id="4102" creationId="{F01147FB-E9A7-968E-4186-9945036D47AE}"/>
          </ac:picMkLst>
        </pc:picChg>
      </pc:sldChg>
      <pc:sldChg chg="addSp delSp modSp add mod ord">
        <pc:chgData name="Noritsuna Imamura" userId="5b2da16fa1785921" providerId="LiveId" clId="{2534EFC3-2285-4319-8D4D-BE2230504357}" dt="2025-01-18T21:53:02.993" v="1323" actId="20577"/>
        <pc:sldMkLst>
          <pc:docMk/>
          <pc:sldMk cId="2034607233" sldId="4597"/>
        </pc:sldMkLst>
        <pc:spChg chg="mod">
          <ac:chgData name="Noritsuna Imamura" userId="5b2da16fa1785921" providerId="LiveId" clId="{2534EFC3-2285-4319-8D4D-BE2230504357}" dt="2025-01-18T21:50:20.473" v="1094" actId="1076"/>
          <ac:spMkLst>
            <pc:docMk/>
            <pc:sldMk cId="2034607233" sldId="4597"/>
            <ac:spMk id="2" creationId="{AD06D57C-F940-7721-F23E-D98D9546F53E}"/>
          </ac:spMkLst>
        </pc:spChg>
        <pc:spChg chg="mod">
          <ac:chgData name="Noritsuna Imamura" userId="5b2da16fa1785921" providerId="LiveId" clId="{2534EFC3-2285-4319-8D4D-BE2230504357}" dt="2025-01-18T21:53:02.993" v="1323" actId="20577"/>
          <ac:spMkLst>
            <pc:docMk/>
            <pc:sldMk cId="2034607233" sldId="4597"/>
            <ac:spMk id="15" creationId="{DC43A940-FFD9-1422-5FB7-F1AB24D650F1}"/>
          </ac:spMkLst>
        </pc:spChg>
        <pc:picChg chg="add mod">
          <ac:chgData name="Noritsuna Imamura" userId="5b2da16fa1785921" providerId="LiveId" clId="{2534EFC3-2285-4319-8D4D-BE2230504357}" dt="2025-01-18T21:45:56.162" v="958"/>
          <ac:picMkLst>
            <pc:docMk/>
            <pc:sldMk cId="2034607233" sldId="4597"/>
            <ac:picMk id="3" creationId="{E0ACEB82-4EB8-4086-AF71-DFABC355F11D}"/>
          </ac:picMkLst>
        </pc:picChg>
        <pc:picChg chg="add mod">
          <ac:chgData name="Noritsuna Imamura" userId="5b2da16fa1785921" providerId="LiveId" clId="{2534EFC3-2285-4319-8D4D-BE2230504357}" dt="2025-01-18T21:45:30.368" v="955"/>
          <ac:picMkLst>
            <pc:docMk/>
            <pc:sldMk cId="2034607233" sldId="4597"/>
            <ac:picMk id="4" creationId="{72FE35A4-E970-E7C2-E326-1252893C83D2}"/>
          </ac:picMkLst>
        </pc:picChg>
        <pc:picChg chg="del mod">
          <ac:chgData name="Noritsuna Imamura" userId="5b2da16fa1785921" providerId="LiveId" clId="{2534EFC3-2285-4319-8D4D-BE2230504357}" dt="2025-01-18T21:48:21.655" v="989" actId="478"/>
          <ac:picMkLst>
            <pc:docMk/>
            <pc:sldMk cId="2034607233" sldId="4597"/>
            <ac:picMk id="5" creationId="{C5018EE1-D5E3-70E1-9E32-80F764EF86A0}"/>
          </ac:picMkLst>
        </pc:picChg>
        <pc:picChg chg="add mod">
          <ac:chgData name="Noritsuna Imamura" userId="5b2da16fa1785921" providerId="LiveId" clId="{2534EFC3-2285-4319-8D4D-BE2230504357}" dt="2025-01-18T21:45:30.368" v="955"/>
          <ac:picMkLst>
            <pc:docMk/>
            <pc:sldMk cId="2034607233" sldId="4597"/>
            <ac:picMk id="6" creationId="{B227DC88-6195-548E-29FC-7111ECB9335F}"/>
          </ac:picMkLst>
        </pc:picChg>
        <pc:picChg chg="del mod">
          <ac:chgData name="Noritsuna Imamura" userId="5b2da16fa1785921" providerId="LiveId" clId="{2534EFC3-2285-4319-8D4D-BE2230504357}" dt="2025-01-18T21:47:33.511" v="978" actId="478"/>
          <ac:picMkLst>
            <pc:docMk/>
            <pc:sldMk cId="2034607233" sldId="4597"/>
            <ac:picMk id="7" creationId="{1917D610-642F-1CB6-A457-F3DCFDA2FC72}"/>
          </ac:picMkLst>
        </pc:picChg>
        <pc:picChg chg="del">
          <ac:chgData name="Noritsuna Imamura" userId="5b2da16fa1785921" providerId="LiveId" clId="{2534EFC3-2285-4319-8D4D-BE2230504357}" dt="2025-01-18T21:45:59.704" v="959" actId="478"/>
          <ac:picMkLst>
            <pc:docMk/>
            <pc:sldMk cId="2034607233" sldId="4597"/>
            <ac:picMk id="9" creationId="{AF6C85EE-B606-DC72-7BFE-7A1861E0358D}"/>
          </ac:picMkLst>
        </pc:picChg>
        <pc:picChg chg="add mod ord">
          <ac:chgData name="Noritsuna Imamura" userId="5b2da16fa1785921" providerId="LiveId" clId="{2534EFC3-2285-4319-8D4D-BE2230504357}" dt="2025-01-18T21:49:17.230" v="1001" actId="1076"/>
          <ac:picMkLst>
            <pc:docMk/>
            <pc:sldMk cId="2034607233" sldId="4597"/>
            <ac:picMk id="10" creationId="{D7FBA73A-3A0E-5F6E-0C8D-67E522B90135}"/>
          </ac:picMkLst>
        </pc:picChg>
        <pc:picChg chg="mod">
          <ac:chgData name="Noritsuna Imamura" userId="5b2da16fa1785921" providerId="LiveId" clId="{2534EFC3-2285-4319-8D4D-BE2230504357}" dt="2025-01-18T21:48:24.841" v="990" actId="1076"/>
          <ac:picMkLst>
            <pc:docMk/>
            <pc:sldMk cId="2034607233" sldId="4597"/>
            <ac:picMk id="11" creationId="{7C040B18-23A3-DA86-9ADD-7CE3711841B2}"/>
          </ac:picMkLst>
        </pc:picChg>
        <pc:picChg chg="add del mod">
          <ac:chgData name="Noritsuna Imamura" userId="5b2da16fa1785921" providerId="LiveId" clId="{2534EFC3-2285-4319-8D4D-BE2230504357}" dt="2025-01-18T21:48:09.783" v="987" actId="478"/>
          <ac:picMkLst>
            <pc:docMk/>
            <pc:sldMk cId="2034607233" sldId="4597"/>
            <ac:picMk id="13" creationId="{D9AF0E54-59B6-B515-DC7E-F252DE24E92D}"/>
          </ac:picMkLst>
        </pc:picChg>
        <pc:picChg chg="add mod ord modCrop">
          <ac:chgData name="Noritsuna Imamura" userId="5b2da16fa1785921" providerId="LiveId" clId="{2534EFC3-2285-4319-8D4D-BE2230504357}" dt="2025-01-18T21:49:02.951" v="998" actId="171"/>
          <ac:picMkLst>
            <pc:docMk/>
            <pc:sldMk cId="2034607233" sldId="4597"/>
            <ac:picMk id="16" creationId="{131CE26F-87B0-B60C-F0C7-0452E0AA88AC}"/>
          </ac:picMkLst>
        </pc:picChg>
      </pc:sldChg>
    </pc:docChg>
  </pc:docChgLst>
  <pc:docChgLst>
    <pc:chgData name="Noritsuna Imamura" userId="5b2da16fa1785921" providerId="LiveId" clId="{A85E71A8-5188-4A33-9BA7-83A999CDE3C5}"/>
    <pc:docChg chg="modSld">
      <pc:chgData name="Noritsuna Imamura" userId="5b2da16fa1785921" providerId="LiveId" clId="{A85E71A8-5188-4A33-9BA7-83A999CDE3C5}" dt="2024-07-22T05:17:13.180" v="64" actId="20577"/>
      <pc:docMkLst>
        <pc:docMk/>
      </pc:docMkLst>
      <pc:sldChg chg="addSp modSp modAnim">
        <pc:chgData name="Noritsuna Imamura" userId="5b2da16fa1785921" providerId="LiveId" clId="{A85E71A8-5188-4A33-9BA7-83A999CDE3C5}" dt="2024-07-22T05:16:36.831" v="0"/>
        <pc:sldMkLst>
          <pc:docMk/>
          <pc:sldMk cId="3681333138" sldId="261"/>
        </pc:sldMkLst>
      </pc:sldChg>
      <pc:sldChg chg="modSp mod">
        <pc:chgData name="Noritsuna Imamura" userId="5b2da16fa1785921" providerId="LiveId" clId="{A85E71A8-5188-4A33-9BA7-83A999CDE3C5}" dt="2024-07-22T05:17:13.180" v="64" actId="20577"/>
        <pc:sldMkLst>
          <pc:docMk/>
          <pc:sldMk cId="3610934787" sldId="359"/>
        </pc:sldMkLst>
      </pc:sldChg>
    </pc:docChg>
  </pc:docChgLst>
  <pc:docChgLst>
    <pc:chgData name="Noritsuna Imamura" userId="5b2da16fa1785921" providerId="LiveId" clId="{3DEF3058-D031-4157-9F96-A1F10F9D7015}"/>
    <pc:docChg chg="undo custSel addSld modSld">
      <pc:chgData name="Noritsuna Imamura" userId="5b2da16fa1785921" providerId="LiveId" clId="{3DEF3058-D031-4157-9F96-A1F10F9D7015}" dt="2024-05-27T07:27:11.008" v="1260"/>
      <pc:docMkLst>
        <pc:docMk/>
      </pc:docMkLst>
      <pc:sldChg chg="addSp modSp">
        <pc:chgData name="Noritsuna Imamura" userId="5b2da16fa1785921" providerId="LiveId" clId="{3DEF3058-D031-4157-9F96-A1F10F9D7015}" dt="2024-05-27T05:11:59.346" v="700" actId="14100"/>
        <pc:sldMkLst>
          <pc:docMk/>
          <pc:sldMk cId="615677287" sldId="257"/>
        </pc:sldMkLst>
      </pc:sldChg>
      <pc:sldChg chg="add">
        <pc:chgData name="Noritsuna Imamura" userId="5b2da16fa1785921" providerId="LiveId" clId="{3DEF3058-D031-4157-9F96-A1F10F9D7015}" dt="2024-05-27T07:27:11.008" v="1260"/>
        <pc:sldMkLst>
          <pc:docMk/>
          <pc:sldMk cId="2578960866" sldId="293"/>
        </pc:sldMkLst>
      </pc:sldChg>
      <pc:sldChg chg="addSp modSp new mod">
        <pc:chgData name="Noritsuna Imamura" userId="5b2da16fa1785921" providerId="LiveId" clId="{3DEF3058-D031-4157-9F96-A1F10F9D7015}" dt="2024-05-27T04:39:25.449" v="332" actId="20577"/>
        <pc:sldMkLst>
          <pc:docMk/>
          <pc:sldMk cId="4044791493" sldId="363"/>
        </pc:sldMkLst>
      </pc:sldChg>
      <pc:sldChg chg="modSp new mod">
        <pc:chgData name="Noritsuna Imamura" userId="5b2da16fa1785921" providerId="LiveId" clId="{3DEF3058-D031-4157-9F96-A1F10F9D7015}" dt="2024-05-27T05:20:56.591" v="1259" actId="20577"/>
        <pc:sldMkLst>
          <pc:docMk/>
          <pc:sldMk cId="3031107344" sldId="364"/>
        </pc:sldMkLst>
      </pc:sldChg>
      <pc:sldChg chg="modSp new mod">
        <pc:chgData name="Noritsuna Imamura" userId="5b2da16fa1785921" providerId="LiveId" clId="{3DEF3058-D031-4157-9F96-A1F10F9D7015}" dt="2024-05-27T05:19:47.992" v="1155" actId="20577"/>
        <pc:sldMkLst>
          <pc:docMk/>
          <pc:sldMk cId="3465780636" sldId="365"/>
        </pc:sldMkLst>
      </pc:sldChg>
    </pc:docChg>
  </pc:docChgLst>
  <pc:docChgLst>
    <pc:chgData name="Noritsuna Imamura" userId="5b2da16fa1785921" providerId="LiveId" clId="{16C2D587-6A87-42A3-9F02-332DD2FDB90B}"/>
    <pc:docChg chg="undo custSel addSld modSld">
      <pc:chgData name="Noritsuna Imamura" userId="5b2da16fa1785921" providerId="LiveId" clId="{16C2D587-6A87-42A3-9F02-332DD2FDB90B}" dt="2024-10-05T03:23:22.794" v="100" actId="1076"/>
      <pc:docMkLst>
        <pc:docMk/>
      </pc:docMkLst>
      <pc:sldChg chg="addSp delSp modSp mod">
        <pc:chgData name="Noritsuna Imamura" userId="5b2da16fa1785921" providerId="LiveId" clId="{16C2D587-6A87-42A3-9F02-332DD2FDB90B}" dt="2024-10-05T03:21:04.967" v="68" actId="1076"/>
        <pc:sldMkLst>
          <pc:docMk/>
          <pc:sldMk cId="3681333138" sldId="261"/>
        </pc:sldMkLst>
      </pc:sldChg>
      <pc:sldChg chg="delSp modSp mod">
        <pc:chgData name="Noritsuna Imamura" userId="5b2da16fa1785921" providerId="LiveId" clId="{16C2D587-6A87-42A3-9F02-332DD2FDB90B}" dt="2024-10-05T03:18:34.817" v="14" actId="478"/>
        <pc:sldMkLst>
          <pc:docMk/>
          <pc:sldMk cId="3083720728" sldId="4423"/>
        </pc:sldMkLst>
      </pc:sldChg>
      <pc:sldChg chg="addSp delSp modSp add mod setBg delDesignElem">
        <pc:chgData name="Noritsuna Imamura" userId="5b2da16fa1785921" providerId="LiveId" clId="{16C2D587-6A87-42A3-9F02-332DD2FDB90B}" dt="2024-10-05T03:21:30.096" v="75" actId="26606"/>
        <pc:sldMkLst>
          <pc:docMk/>
          <pc:sldMk cId="1055798910" sldId="4471"/>
        </pc:sldMkLst>
      </pc:sldChg>
      <pc:sldChg chg="addSp delSp modSp add mod setBg delDesignElem">
        <pc:chgData name="Noritsuna Imamura" userId="5b2da16fa1785921" providerId="LiveId" clId="{16C2D587-6A87-42A3-9F02-332DD2FDB90B}" dt="2024-10-05T03:23:22.794" v="100" actId="1076"/>
        <pc:sldMkLst>
          <pc:docMk/>
          <pc:sldMk cId="3674435923" sldId="4472"/>
        </pc:sldMkLst>
      </pc:sldChg>
    </pc:docChg>
  </pc:docChgLst>
  <pc:docChgLst>
    <pc:chgData name="Noritsuna Imamura" userId="5b2da16fa1785921" providerId="LiveId" clId="{6C0947C1-E950-4D1B-8BD1-84B6750C8692}"/>
    <pc:docChg chg="undo custSel addSld delSld modSld sldOrd">
      <pc:chgData name="Noritsuna Imamura" userId="5b2da16fa1785921" providerId="LiveId" clId="{6C0947C1-E950-4D1B-8BD1-84B6750C8692}" dt="2024-07-02T09:20:41.015" v="572" actId="20577"/>
      <pc:docMkLst>
        <pc:docMk/>
      </pc:docMkLst>
      <pc:sldChg chg="addSp delSp modSp mod">
        <pc:chgData name="Noritsuna Imamura" userId="5b2da16fa1785921" providerId="LiveId" clId="{6C0947C1-E950-4D1B-8BD1-84B6750C8692}" dt="2024-07-02T08:16:50.335" v="523" actId="20577"/>
        <pc:sldMkLst>
          <pc:docMk/>
          <pc:sldMk cId="2263829521" sldId="258"/>
        </pc:sldMkLst>
      </pc:sldChg>
      <pc:sldChg chg="addSp delSp modSp add mod setBg delDesignElem">
        <pc:chgData name="Noritsuna Imamura" userId="5b2da16fa1785921" providerId="LiveId" clId="{6C0947C1-E950-4D1B-8BD1-84B6750C8692}" dt="2024-06-22T14:51:41.257" v="497" actId="20577"/>
        <pc:sldMkLst>
          <pc:docMk/>
          <pc:sldMk cId="3681333138" sldId="261"/>
        </pc:sldMkLst>
      </pc:sldChg>
      <pc:sldChg chg="modSp mod">
        <pc:chgData name="Noritsuna Imamura" userId="5b2da16fa1785921" providerId="LiveId" clId="{6C0947C1-E950-4D1B-8BD1-84B6750C8692}" dt="2024-06-15T10:44:31.905" v="87" actId="6549"/>
        <pc:sldMkLst>
          <pc:docMk/>
          <pc:sldMk cId="3525104088" sldId="359"/>
        </pc:sldMkLst>
      </pc:sldChg>
      <pc:sldChg chg="del">
        <pc:chgData name="Noritsuna Imamura" userId="5b2da16fa1785921" providerId="LiveId" clId="{6C0947C1-E950-4D1B-8BD1-84B6750C8692}" dt="2024-06-17T15:11:53.219" v="310" actId="47"/>
        <pc:sldMkLst>
          <pc:docMk/>
          <pc:sldMk cId="2876247743" sldId="4418"/>
        </pc:sldMkLst>
      </pc:sldChg>
      <pc:sldChg chg="ord">
        <pc:chgData name="Noritsuna Imamura" userId="5b2da16fa1785921" providerId="LiveId" clId="{6C0947C1-E950-4D1B-8BD1-84B6750C8692}" dt="2024-06-17T15:14:18.574" v="312"/>
        <pc:sldMkLst>
          <pc:docMk/>
          <pc:sldMk cId="1460072926" sldId="4419"/>
        </pc:sldMkLst>
      </pc:sldChg>
      <pc:sldChg chg="addSp delSp modSp del mod">
        <pc:chgData name="Noritsuna Imamura" userId="5b2da16fa1785921" providerId="LiveId" clId="{6C0947C1-E950-4D1B-8BD1-84B6750C8692}" dt="2024-07-02T08:25:00.543" v="532" actId="47"/>
        <pc:sldMkLst>
          <pc:docMk/>
          <pc:sldMk cId="1624985784" sldId="4420"/>
        </pc:sldMkLst>
      </pc:sldChg>
      <pc:sldChg chg="modSp new del mod">
        <pc:chgData name="Noritsuna Imamura" userId="5b2da16fa1785921" providerId="LiveId" clId="{6C0947C1-E950-4D1B-8BD1-84B6750C8692}" dt="2024-06-15T10:46:42.533" v="109" actId="47"/>
        <pc:sldMkLst>
          <pc:docMk/>
          <pc:sldMk cId="549326658" sldId="4421"/>
        </pc:sldMkLst>
      </pc:sldChg>
      <pc:sldChg chg="addSp delSp modSp add mod">
        <pc:chgData name="Noritsuna Imamura" userId="5b2da16fa1785921" providerId="LiveId" clId="{6C0947C1-E950-4D1B-8BD1-84B6750C8692}" dt="2024-06-19T06:19:41.231" v="315"/>
        <pc:sldMkLst>
          <pc:docMk/>
          <pc:sldMk cId="1050267634" sldId="4421"/>
        </pc:sldMkLst>
      </pc:sldChg>
      <pc:sldChg chg="del">
        <pc:chgData name="Noritsuna Imamura" userId="5b2da16fa1785921" providerId="LiveId" clId="{6C0947C1-E950-4D1B-8BD1-84B6750C8692}" dt="2024-06-15T10:44:05.992" v="52" actId="47"/>
        <pc:sldMkLst>
          <pc:docMk/>
          <pc:sldMk cId="4199343091" sldId="4421"/>
        </pc:sldMkLst>
      </pc:sldChg>
      <pc:sldChg chg="addSp delSp modSp add mod setBg delDesignElem">
        <pc:chgData name="Noritsuna Imamura" userId="5b2da16fa1785921" providerId="LiveId" clId="{6C0947C1-E950-4D1B-8BD1-84B6750C8692}" dt="2024-06-19T09:52:53.936" v="339" actId="20577"/>
        <pc:sldMkLst>
          <pc:docMk/>
          <pc:sldMk cId="2144489418" sldId="4422"/>
        </pc:sldMkLst>
      </pc:sldChg>
      <pc:sldChg chg="addSp delSp modSp add mod setBg delDesignElem">
        <pc:chgData name="Noritsuna Imamura" userId="5b2da16fa1785921" providerId="LiveId" clId="{6C0947C1-E950-4D1B-8BD1-84B6750C8692}" dt="2024-07-02T09:20:41.015" v="572" actId="20577"/>
        <pc:sldMkLst>
          <pc:docMk/>
          <pc:sldMk cId="3083720728" sldId="4423"/>
        </pc:sldMkLst>
      </pc:sldChg>
    </pc:docChg>
  </pc:docChgLst>
  <pc:docChgLst>
    <pc:chgData name="Noritsuna Imamura" userId="5b2da16fa1785921" providerId="LiveId" clId="{8B009046-8656-48EE-ACDE-9A2E8CC91390}"/>
    <pc:docChg chg="undo custSel addSld delSld modSld sldOrd">
      <pc:chgData name="Noritsuna Imamura" userId="5b2da16fa1785921" providerId="LiveId" clId="{8B009046-8656-48EE-ACDE-9A2E8CC91390}" dt="2024-06-15T10:37:33.555" v="1041" actId="20577"/>
      <pc:docMkLst>
        <pc:docMk/>
      </pc:docMkLst>
      <pc:sldChg chg="modSp mod">
        <pc:chgData name="Noritsuna Imamura" userId="5b2da16fa1785921" providerId="LiveId" clId="{8B009046-8656-48EE-ACDE-9A2E8CC91390}" dt="2024-06-15T10:19:03.270" v="596" actId="20577"/>
        <pc:sldMkLst>
          <pc:docMk/>
          <pc:sldMk cId="457667663" sldId="256"/>
        </pc:sldMkLst>
      </pc:sldChg>
      <pc:sldChg chg="del">
        <pc:chgData name="Noritsuna Imamura" userId="5b2da16fa1785921" providerId="LiveId" clId="{8B009046-8656-48EE-ACDE-9A2E8CC91390}" dt="2024-06-15T10:12:44.899" v="196" actId="47"/>
        <pc:sldMkLst>
          <pc:docMk/>
          <pc:sldMk cId="1922302771" sldId="257"/>
        </pc:sldMkLst>
      </pc:sldChg>
      <pc:sldChg chg="modSp mod">
        <pc:chgData name="Noritsuna Imamura" userId="5b2da16fa1785921" providerId="LiveId" clId="{8B009046-8656-48EE-ACDE-9A2E8CC91390}" dt="2024-06-15T10:29:07.135" v="638" actId="207"/>
        <pc:sldMkLst>
          <pc:docMk/>
          <pc:sldMk cId="2263829521" sldId="258"/>
        </pc:sldMkLst>
      </pc:sldChg>
      <pc:sldChg chg="del">
        <pc:chgData name="Noritsuna Imamura" userId="5b2da16fa1785921" providerId="LiveId" clId="{8B009046-8656-48EE-ACDE-9A2E8CC91390}" dt="2024-06-15T10:12:43.937" v="195" actId="47"/>
        <pc:sldMkLst>
          <pc:docMk/>
          <pc:sldMk cId="3681333138" sldId="261"/>
        </pc:sldMkLst>
      </pc:sldChg>
      <pc:sldChg chg="modSp mod">
        <pc:chgData name="Noritsuna Imamura" userId="5b2da16fa1785921" providerId="LiveId" clId="{8B009046-8656-48EE-ACDE-9A2E8CC91390}" dt="2024-06-15T10:15:33.843" v="322" actId="20577"/>
        <pc:sldMkLst>
          <pc:docMk/>
          <pc:sldMk cId="2074876793" sldId="274"/>
        </pc:sldMkLst>
      </pc:sldChg>
      <pc:sldChg chg="ord">
        <pc:chgData name="Noritsuna Imamura" userId="5b2da16fa1785921" providerId="LiveId" clId="{8B009046-8656-48EE-ACDE-9A2E8CC91390}" dt="2024-06-15T10:27:42.318" v="613"/>
        <pc:sldMkLst>
          <pc:docMk/>
          <pc:sldMk cId="2888632412" sldId="293"/>
        </pc:sldMkLst>
      </pc:sldChg>
      <pc:sldChg chg="modSp mod">
        <pc:chgData name="Noritsuna Imamura" userId="5b2da16fa1785921" providerId="LiveId" clId="{8B009046-8656-48EE-ACDE-9A2E8CC91390}" dt="2024-06-15T10:30:20.486" v="646" actId="27636"/>
        <pc:sldMkLst>
          <pc:docMk/>
          <pc:sldMk cId="154660389" sldId="316"/>
        </pc:sldMkLst>
      </pc:sldChg>
      <pc:sldChg chg="modSp mod">
        <pc:chgData name="Noritsuna Imamura" userId="5b2da16fa1785921" providerId="LiveId" clId="{8B009046-8656-48EE-ACDE-9A2E8CC91390}" dt="2024-06-15T10:37:33.555" v="1041" actId="20577"/>
        <pc:sldMkLst>
          <pc:docMk/>
          <pc:sldMk cId="1655586770" sldId="318"/>
        </pc:sldMkLst>
      </pc:sldChg>
      <pc:sldChg chg="ord">
        <pc:chgData name="Noritsuna Imamura" userId="5b2da16fa1785921" providerId="LiveId" clId="{8B009046-8656-48EE-ACDE-9A2E8CC91390}" dt="2024-06-15T10:27:47.008" v="615"/>
        <pc:sldMkLst>
          <pc:docMk/>
          <pc:sldMk cId="2928027020" sldId="322"/>
        </pc:sldMkLst>
      </pc:sldChg>
      <pc:sldChg chg="modSp mod">
        <pc:chgData name="Noritsuna Imamura" userId="5b2da16fa1785921" providerId="LiveId" clId="{8B009046-8656-48EE-ACDE-9A2E8CC91390}" dt="2024-06-15T10:36:54.823" v="1015" actId="20577"/>
        <pc:sldMkLst>
          <pc:docMk/>
          <pc:sldMk cId="3525104088" sldId="359"/>
        </pc:sldMkLst>
      </pc:sldChg>
      <pc:sldChg chg="del">
        <pc:chgData name="Noritsuna Imamura" userId="5b2da16fa1785921" providerId="LiveId" clId="{8B009046-8656-48EE-ACDE-9A2E8CC91390}" dt="2024-06-15T10:12:43.570" v="194" actId="47"/>
        <pc:sldMkLst>
          <pc:docMk/>
          <pc:sldMk cId="1744120836" sldId="370"/>
        </pc:sldMkLst>
      </pc:sldChg>
      <pc:sldChg chg="addSp modSp mod">
        <pc:chgData name="Noritsuna Imamura" userId="5b2da16fa1785921" providerId="LiveId" clId="{8B009046-8656-48EE-ACDE-9A2E8CC91390}" dt="2024-06-15T10:14:48.266" v="292" actId="1076"/>
        <pc:sldMkLst>
          <pc:docMk/>
          <pc:sldMk cId="80480771" sldId="396"/>
        </pc:sldMkLst>
      </pc:sldChg>
      <pc:sldChg chg="ord">
        <pc:chgData name="Noritsuna Imamura" userId="5b2da16fa1785921" providerId="LiveId" clId="{8B009046-8656-48EE-ACDE-9A2E8CC91390}" dt="2024-06-15T10:23:49.734" v="611"/>
        <pc:sldMkLst>
          <pc:docMk/>
          <pc:sldMk cId="2780456035" sldId="4344"/>
        </pc:sldMkLst>
      </pc:sldChg>
      <pc:sldChg chg="modSp mod">
        <pc:chgData name="Noritsuna Imamura" userId="5b2da16fa1785921" providerId="LiveId" clId="{8B009046-8656-48EE-ACDE-9A2E8CC91390}" dt="2024-06-15T10:22:42.650" v="607" actId="20577"/>
        <pc:sldMkLst>
          <pc:docMk/>
          <pc:sldMk cId="2876247743" sldId="4418"/>
        </pc:sldMkLst>
      </pc:sldChg>
      <pc:sldChg chg="addSp delSp modSp new mod ord setBg">
        <pc:chgData name="Noritsuna Imamura" userId="5b2da16fa1785921" providerId="LiveId" clId="{8B009046-8656-48EE-ACDE-9A2E8CC91390}" dt="2024-06-15T10:36:07.628" v="973" actId="207"/>
        <pc:sldMkLst>
          <pc:docMk/>
          <pc:sldMk cId="1624985784" sldId="4420"/>
        </pc:sldMkLst>
      </pc:sldChg>
      <pc:sldChg chg="delSp add setBg delDesignElem">
        <pc:chgData name="Noritsuna Imamura" userId="5b2da16fa1785921" providerId="LiveId" clId="{8B009046-8656-48EE-ACDE-9A2E8CC91390}" dt="2024-06-15T10:36:34.016" v="975"/>
        <pc:sldMkLst>
          <pc:docMk/>
          <pc:sldMk cId="4199343091" sldId="4421"/>
        </pc:sldMkLst>
      </pc:sldChg>
    </pc:docChg>
  </pc:docChgLst>
  <pc:docChgLst>
    <pc:chgData name="Noritsuna Imamura" userId="5b2da16fa1785921" providerId="LiveId" clId="{E3A577DA-6ACC-457A-9637-3236CB517670}"/>
    <pc:docChg chg="custSel addSld delSld modSld sldOrd">
      <pc:chgData name="Noritsuna Imamura" userId="5b2da16fa1785921" providerId="LiveId" clId="{E3A577DA-6ACC-457A-9637-3236CB517670}" dt="2025-01-12T13:50:35.946" v="1056"/>
      <pc:docMkLst>
        <pc:docMk/>
      </pc:docMkLst>
      <pc:sldChg chg="modSp mod">
        <pc:chgData name="Noritsuna Imamura" userId="5b2da16fa1785921" providerId="LiveId" clId="{E3A577DA-6ACC-457A-9637-3236CB517670}" dt="2024-12-29T08:59:18.254" v="883" actId="20577"/>
        <pc:sldMkLst>
          <pc:docMk/>
          <pc:sldMk cId="457667663" sldId="256"/>
        </pc:sldMkLst>
        <pc:spChg chg="mod">
          <ac:chgData name="Noritsuna Imamura" userId="5b2da16fa1785921" providerId="LiveId" clId="{E3A577DA-6ACC-457A-9637-3236CB517670}" dt="2024-12-29T08:59:18.254" v="883" actId="20577"/>
          <ac:spMkLst>
            <pc:docMk/>
            <pc:sldMk cId="457667663" sldId="256"/>
            <ac:spMk id="2" creationId="{F985B9EF-5891-44BD-296C-D3F4FB4314FA}"/>
          </ac:spMkLst>
        </pc:spChg>
      </pc:sldChg>
      <pc:sldChg chg="modSp mod">
        <pc:chgData name="Noritsuna Imamura" userId="5b2da16fa1785921" providerId="LiveId" clId="{E3A577DA-6ACC-457A-9637-3236CB517670}" dt="2024-12-29T08:57:10.447" v="821" actId="20577"/>
        <pc:sldMkLst>
          <pc:docMk/>
          <pc:sldMk cId="2263829521" sldId="258"/>
        </pc:sldMkLst>
        <pc:spChg chg="mod">
          <ac:chgData name="Noritsuna Imamura" userId="5b2da16fa1785921" providerId="LiveId" clId="{E3A577DA-6ACC-457A-9637-3236CB517670}" dt="2024-12-29T08:57:00.158" v="799" actId="20577"/>
          <ac:spMkLst>
            <pc:docMk/>
            <pc:sldMk cId="2263829521" sldId="258"/>
            <ac:spMk id="3" creationId="{BB2AF4F2-5DC9-9065-907E-6547DA79C9D7}"/>
          </ac:spMkLst>
        </pc:spChg>
        <pc:spChg chg="mod">
          <ac:chgData name="Noritsuna Imamura" userId="5b2da16fa1785921" providerId="LiveId" clId="{E3A577DA-6ACC-457A-9637-3236CB517670}" dt="2024-12-29T08:57:10.447" v="821" actId="20577"/>
          <ac:spMkLst>
            <pc:docMk/>
            <pc:sldMk cId="2263829521" sldId="258"/>
            <ac:spMk id="13" creationId="{AE91042B-E5B0-300C-891A-074BDDBE0FCA}"/>
          </ac:spMkLst>
        </pc:spChg>
      </pc:sldChg>
      <pc:sldChg chg="modSp mod">
        <pc:chgData name="Noritsuna Imamura" userId="5b2da16fa1785921" providerId="LiveId" clId="{E3A577DA-6ACC-457A-9637-3236CB517670}" dt="2024-12-29T09:01:00.864" v="981" actId="20577"/>
        <pc:sldMkLst>
          <pc:docMk/>
          <pc:sldMk cId="1639446879" sldId="396"/>
        </pc:sldMkLst>
        <pc:spChg chg="mod">
          <ac:chgData name="Noritsuna Imamura" userId="5b2da16fa1785921" providerId="LiveId" clId="{E3A577DA-6ACC-457A-9637-3236CB517670}" dt="2024-12-29T09:01:00.864" v="981" actId="20577"/>
          <ac:spMkLst>
            <pc:docMk/>
            <pc:sldMk cId="1639446879" sldId="396"/>
            <ac:spMk id="2" creationId="{EE395776-2CC9-C57D-10E9-B4F1E47325B4}"/>
          </ac:spMkLst>
        </pc:spChg>
      </pc:sldChg>
      <pc:sldChg chg="modSp mod">
        <pc:chgData name="Noritsuna Imamura" userId="5b2da16fa1785921" providerId="LiveId" clId="{E3A577DA-6ACC-457A-9637-3236CB517670}" dt="2024-12-29T08:59:25.971" v="893" actId="20577"/>
        <pc:sldMkLst>
          <pc:docMk/>
          <pc:sldMk cId="1326589852" sldId="4542"/>
        </pc:sldMkLst>
        <pc:spChg chg="mod">
          <ac:chgData name="Noritsuna Imamura" userId="5b2da16fa1785921" providerId="LiveId" clId="{E3A577DA-6ACC-457A-9637-3236CB517670}" dt="2024-12-29T08:59:25.971" v="893" actId="20577"/>
          <ac:spMkLst>
            <pc:docMk/>
            <pc:sldMk cId="1326589852" sldId="4542"/>
            <ac:spMk id="3" creationId="{F75D558C-DFF4-499B-4B2E-35E3B017ED5D}"/>
          </ac:spMkLst>
        </pc:spChg>
      </pc:sldChg>
      <pc:sldChg chg="modSp mod">
        <pc:chgData name="Noritsuna Imamura" userId="5b2da16fa1785921" providerId="LiveId" clId="{E3A577DA-6ACC-457A-9637-3236CB517670}" dt="2024-12-29T08:59:37.626" v="903" actId="20577"/>
        <pc:sldMkLst>
          <pc:docMk/>
          <pc:sldMk cId="903577354" sldId="4570"/>
        </pc:sldMkLst>
        <pc:spChg chg="mod">
          <ac:chgData name="Noritsuna Imamura" userId="5b2da16fa1785921" providerId="LiveId" clId="{E3A577DA-6ACC-457A-9637-3236CB517670}" dt="2024-12-29T08:59:37.626" v="903" actId="20577"/>
          <ac:spMkLst>
            <pc:docMk/>
            <pc:sldMk cId="903577354" sldId="4570"/>
            <ac:spMk id="2" creationId="{BC026491-ADFC-5178-798F-09FBE6DBBBC7}"/>
          </ac:spMkLst>
        </pc:spChg>
      </pc:sldChg>
      <pc:sldChg chg="addSp delSp modSp mod">
        <pc:chgData name="Noritsuna Imamura" userId="5b2da16fa1785921" providerId="LiveId" clId="{E3A577DA-6ACC-457A-9637-3236CB517670}" dt="2024-12-29T10:44:58.870" v="1024" actId="14100"/>
        <pc:sldMkLst>
          <pc:docMk/>
          <pc:sldMk cId="2358138157" sldId="4571"/>
        </pc:sldMkLst>
        <pc:spChg chg="mod">
          <ac:chgData name="Noritsuna Imamura" userId="5b2da16fa1785921" providerId="LiveId" clId="{E3A577DA-6ACC-457A-9637-3236CB517670}" dt="2024-12-29T09:00:12.850" v="936" actId="207"/>
          <ac:spMkLst>
            <pc:docMk/>
            <pc:sldMk cId="2358138157" sldId="4571"/>
            <ac:spMk id="3" creationId="{A5458AD3-660C-CD9A-A21E-43AA939A9848}"/>
          </ac:spMkLst>
        </pc:spChg>
        <pc:picChg chg="mod">
          <ac:chgData name="Noritsuna Imamura" userId="5b2da16fa1785921" providerId="LiveId" clId="{E3A577DA-6ACC-457A-9637-3236CB517670}" dt="2024-12-29T10:44:53.443" v="1022" actId="1076"/>
          <ac:picMkLst>
            <pc:docMk/>
            <pc:sldMk cId="2358138157" sldId="4571"/>
            <ac:picMk id="4" creationId="{682517CB-E6C8-10EA-9FF1-89947C248D8D}"/>
          </ac:picMkLst>
        </pc:picChg>
        <pc:picChg chg="add mod modCrop">
          <ac:chgData name="Noritsuna Imamura" userId="5b2da16fa1785921" providerId="LiveId" clId="{E3A577DA-6ACC-457A-9637-3236CB517670}" dt="2024-12-29T10:44:47.643" v="1021" actId="1076"/>
          <ac:picMkLst>
            <pc:docMk/>
            <pc:sldMk cId="2358138157" sldId="4571"/>
            <ac:picMk id="5" creationId="{50A9BA52-CAAD-2A25-3910-06391E93EE88}"/>
          </ac:picMkLst>
        </pc:picChg>
        <pc:picChg chg="add mod modCrop">
          <ac:chgData name="Noritsuna Imamura" userId="5b2da16fa1785921" providerId="LiveId" clId="{E3A577DA-6ACC-457A-9637-3236CB517670}" dt="2024-12-29T10:44:58.870" v="1024" actId="14100"/>
          <ac:picMkLst>
            <pc:docMk/>
            <pc:sldMk cId="2358138157" sldId="4571"/>
            <ac:picMk id="7" creationId="{31DE148C-0A66-4CBE-6525-EE51834E5C8D}"/>
          </ac:picMkLst>
        </pc:picChg>
      </pc:sldChg>
      <pc:sldChg chg="modSp mod">
        <pc:chgData name="Noritsuna Imamura" userId="5b2da16fa1785921" providerId="LiveId" clId="{E3A577DA-6ACC-457A-9637-3236CB517670}" dt="2024-12-29T08:59:54.335" v="920" actId="20577"/>
        <pc:sldMkLst>
          <pc:docMk/>
          <pc:sldMk cId="2270991751" sldId="4572"/>
        </pc:sldMkLst>
        <pc:spChg chg="mod">
          <ac:chgData name="Noritsuna Imamura" userId="5b2da16fa1785921" providerId="LiveId" clId="{E3A577DA-6ACC-457A-9637-3236CB517670}" dt="2024-12-29T08:59:54.335" v="920" actId="20577"/>
          <ac:spMkLst>
            <pc:docMk/>
            <pc:sldMk cId="2270991751" sldId="4572"/>
            <ac:spMk id="3" creationId="{F39901AA-1637-66AA-C752-ABE07CAEB608}"/>
          </ac:spMkLst>
        </pc:spChg>
      </pc:sldChg>
      <pc:sldChg chg="addSp modSp new mod ord setBg setClrOvrMap">
        <pc:chgData name="Noritsuna Imamura" userId="5b2da16fa1785921" providerId="LiveId" clId="{E3A577DA-6ACC-457A-9637-3236CB517670}" dt="2024-12-29T08:57:30.111" v="863" actId="20577"/>
        <pc:sldMkLst>
          <pc:docMk/>
          <pc:sldMk cId="3525935662" sldId="4574"/>
        </pc:sldMkLst>
      </pc:sldChg>
      <pc:sldChg chg="modSp add mod">
        <pc:chgData name="Noritsuna Imamura" userId="5b2da16fa1785921" providerId="LiveId" clId="{E3A577DA-6ACC-457A-9637-3236CB517670}" dt="2024-12-29T08:54:06.426" v="764" actId="20577"/>
        <pc:sldMkLst>
          <pc:docMk/>
          <pc:sldMk cId="4239761015" sldId="4575"/>
        </pc:sldMkLst>
      </pc:sldChg>
      <pc:sldChg chg="modSp add del mod">
        <pc:chgData name="Noritsuna Imamura" userId="5b2da16fa1785921" providerId="LiveId" clId="{E3A577DA-6ACC-457A-9637-3236CB517670}" dt="2024-12-29T08:52:35.470" v="681" actId="47"/>
        <pc:sldMkLst>
          <pc:docMk/>
          <pc:sldMk cId="3644729668" sldId="4576"/>
        </pc:sldMkLst>
      </pc:sldChg>
      <pc:sldChg chg="modSp add mod ord">
        <pc:chgData name="Noritsuna Imamura" userId="5b2da16fa1785921" providerId="LiveId" clId="{E3A577DA-6ACC-457A-9637-3236CB517670}" dt="2024-12-29T08:57:23.992" v="843" actId="20577"/>
        <pc:sldMkLst>
          <pc:docMk/>
          <pc:sldMk cId="568086033" sldId="4577"/>
        </pc:sldMkLst>
      </pc:sldChg>
      <pc:sldChg chg="addSp modSp add mod ord">
        <pc:chgData name="Noritsuna Imamura" userId="5b2da16fa1785921" providerId="LiveId" clId="{E3A577DA-6ACC-457A-9637-3236CB517670}" dt="2024-12-29T10:48:43.541" v="1028" actId="1076"/>
        <pc:sldMkLst>
          <pc:docMk/>
          <pc:sldMk cId="3617858780" sldId="4578"/>
        </pc:sldMkLst>
        <pc:picChg chg="add mod">
          <ac:chgData name="Noritsuna Imamura" userId="5b2da16fa1785921" providerId="LiveId" clId="{E3A577DA-6ACC-457A-9637-3236CB517670}" dt="2024-12-29T10:48:43.541" v="1028" actId="1076"/>
          <ac:picMkLst>
            <pc:docMk/>
            <pc:sldMk cId="3617858780" sldId="4578"/>
            <ac:picMk id="4" creationId="{4884977D-C5CD-8E52-2096-CE9930574823}"/>
          </ac:picMkLst>
        </pc:picChg>
      </pc:sldChg>
      <pc:sldChg chg="modSp add mod ord">
        <pc:chgData name="Noritsuna Imamura" userId="5b2da16fa1785921" providerId="LiveId" clId="{E3A577DA-6ACC-457A-9637-3236CB517670}" dt="2024-12-29T09:01:57.213" v="1001" actId="20577"/>
        <pc:sldMkLst>
          <pc:docMk/>
          <pc:sldMk cId="740260637" sldId="4579"/>
        </pc:sldMkLst>
      </pc:sldChg>
      <pc:sldChg chg="addSp delSp modSp new mod ord setBg">
        <pc:chgData name="Noritsuna Imamura" userId="5b2da16fa1785921" providerId="LiveId" clId="{E3A577DA-6ACC-457A-9637-3236CB517670}" dt="2025-01-12T13:50:35.946" v="1056"/>
        <pc:sldMkLst>
          <pc:docMk/>
          <pc:sldMk cId="1472487282" sldId="4583"/>
        </pc:sldMkLst>
        <pc:spChg chg="mod ord">
          <ac:chgData name="Noritsuna Imamura" userId="5b2da16fa1785921" providerId="LiveId" clId="{E3A577DA-6ACC-457A-9637-3236CB517670}" dt="2025-01-12T13:50:12.117" v="1051"/>
          <ac:spMkLst>
            <pc:docMk/>
            <pc:sldMk cId="1472487282" sldId="4583"/>
            <ac:spMk id="2" creationId="{EDBB45A2-82EA-A967-E09D-5F046B4B885B}"/>
          </ac:spMkLst>
        </pc:spChg>
        <pc:spChg chg="add">
          <ac:chgData name="Noritsuna Imamura" userId="5b2da16fa1785921" providerId="LiveId" clId="{E3A577DA-6ACC-457A-9637-3236CB517670}" dt="2025-01-12T13:49:03.928" v="1039" actId="26606"/>
          <ac:spMkLst>
            <pc:docMk/>
            <pc:sldMk cId="1472487282" sldId="4583"/>
            <ac:spMk id="16" creationId="{A93898FF-D987-4B0E-BFB4-85F5EB356D4D}"/>
          </ac:spMkLst>
        </pc:spChg>
        <pc:spChg chg="add">
          <ac:chgData name="Noritsuna Imamura" userId="5b2da16fa1785921" providerId="LiveId" clId="{E3A577DA-6ACC-457A-9637-3236CB517670}" dt="2025-01-12T13:49:03.928" v="1039" actId="26606"/>
          <ac:spMkLst>
            <pc:docMk/>
            <pc:sldMk cId="1472487282" sldId="4583"/>
            <ac:spMk id="18" creationId="{612F383F-B981-4BC3-9E2B-7BE938CEF3EC}"/>
          </ac:spMkLst>
        </pc:spChg>
        <pc:spChg chg="add">
          <ac:chgData name="Noritsuna Imamura" userId="5b2da16fa1785921" providerId="LiveId" clId="{E3A577DA-6ACC-457A-9637-3236CB517670}" dt="2025-01-12T13:49:03.928" v="1039" actId="26606"/>
          <ac:spMkLst>
            <pc:docMk/>
            <pc:sldMk cId="1472487282" sldId="4583"/>
            <ac:spMk id="20" creationId="{5AA485AD-076E-4077-A6E6-C3C9F0C39FF2}"/>
          </ac:spMkLst>
        </pc:spChg>
        <pc:spChg chg="add">
          <ac:chgData name="Noritsuna Imamura" userId="5b2da16fa1785921" providerId="LiveId" clId="{E3A577DA-6ACC-457A-9637-3236CB517670}" dt="2025-01-12T13:49:03.928" v="1039" actId="26606"/>
          <ac:spMkLst>
            <pc:docMk/>
            <pc:sldMk cId="1472487282" sldId="4583"/>
            <ac:spMk id="24" creationId="{58D235B8-3D10-493F-88AC-84BB404C1B5A}"/>
          </ac:spMkLst>
        </pc:spChg>
        <pc:spChg chg="add">
          <ac:chgData name="Noritsuna Imamura" userId="5b2da16fa1785921" providerId="LiveId" clId="{E3A577DA-6ACC-457A-9637-3236CB517670}" dt="2025-01-12T13:49:03.928" v="1039" actId="26606"/>
          <ac:spMkLst>
            <pc:docMk/>
            <pc:sldMk cId="1472487282" sldId="4583"/>
            <ac:spMk id="26" creationId="{42A4FC2C-047E-45A5-965D-8E1E3BF09BC6}"/>
          </ac:spMkLst>
        </pc:spChg>
        <pc:picChg chg="add mod">
          <ac:chgData name="Noritsuna Imamura" userId="5b2da16fa1785921" providerId="LiveId" clId="{E3A577DA-6ACC-457A-9637-3236CB517670}" dt="2025-01-12T13:49:03.928" v="1039" actId="26606"/>
          <ac:picMkLst>
            <pc:docMk/>
            <pc:sldMk cId="1472487282" sldId="4583"/>
            <ac:picMk id="5" creationId="{AB5D094D-CF6C-4B57-AE83-938071200265}"/>
          </ac:picMkLst>
        </pc:picChg>
        <pc:picChg chg="add mod ord">
          <ac:chgData name="Noritsuna Imamura" userId="5b2da16fa1785921" providerId="LiveId" clId="{E3A577DA-6ACC-457A-9637-3236CB517670}" dt="2025-01-12T13:49:03.928" v="1039" actId="26606"/>
          <ac:picMkLst>
            <pc:docMk/>
            <pc:sldMk cId="1472487282" sldId="4583"/>
            <ac:picMk id="7" creationId="{C3ECDE3F-9390-A918-13D6-D1510C22C213}"/>
          </ac:picMkLst>
        </pc:picChg>
        <pc:picChg chg="add mod ord">
          <ac:chgData name="Noritsuna Imamura" userId="5b2da16fa1785921" providerId="LiveId" clId="{E3A577DA-6ACC-457A-9637-3236CB517670}" dt="2025-01-12T13:49:03.928" v="1039" actId="26606"/>
          <ac:picMkLst>
            <pc:docMk/>
            <pc:sldMk cId="1472487282" sldId="4583"/>
            <ac:picMk id="9" creationId="{CB5E2431-2F5C-2B75-4E3F-EF2C103909D2}"/>
          </ac:picMkLst>
        </pc:picChg>
        <pc:picChg chg="add mod">
          <ac:chgData name="Noritsuna Imamura" userId="5b2da16fa1785921" providerId="LiveId" clId="{E3A577DA-6ACC-457A-9637-3236CB517670}" dt="2025-01-12T13:48:43.136" v="1038" actId="962"/>
          <ac:picMkLst>
            <pc:docMk/>
            <pc:sldMk cId="1472487282" sldId="4583"/>
            <ac:picMk id="11" creationId="{0992A017-1729-57D2-AF91-2ACB0F199E77}"/>
          </ac:picMkLst>
        </pc:picChg>
        <pc:picChg chg="add">
          <ac:chgData name="Noritsuna Imamura" userId="5b2da16fa1785921" providerId="LiveId" clId="{E3A577DA-6ACC-457A-9637-3236CB517670}" dt="2025-01-12T13:49:03.928" v="1039" actId="26606"/>
          <ac:picMkLst>
            <pc:docMk/>
            <pc:sldMk cId="1472487282" sldId="4583"/>
            <ac:picMk id="22" creationId="{D088DBDF-80D5-4FC0-8A54-9D660B728DC4}"/>
          </ac:picMkLst>
        </pc:picChg>
      </pc:sldChg>
      <pc:sldChg chg="new del">
        <pc:chgData name="Noritsuna Imamura" userId="5b2da16fa1785921" providerId="LiveId" clId="{E3A577DA-6ACC-457A-9637-3236CB517670}" dt="2025-01-12T13:50:17.766" v="1052" actId="47"/>
        <pc:sldMkLst>
          <pc:docMk/>
          <pc:sldMk cId="4164540752" sldId="4584"/>
        </pc:sldMkLst>
      </pc:sldChg>
      <pc:sldChg chg="addSp delSp modSp add del mod setBg delDesignElem">
        <pc:chgData name="Noritsuna Imamura" userId="5b2da16fa1785921" providerId="LiveId" clId="{E3A577DA-6ACC-457A-9637-3236CB517670}" dt="2025-01-12T13:50:02.200" v="1050" actId="47"/>
        <pc:sldMkLst>
          <pc:docMk/>
          <pc:sldMk cId="511314785" sldId="458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1326-0080-475F-B3A7-C8B8FA1FF850}" type="datetimeFigureOut">
              <a:rPr kumimoji="1" lang="ja-JP" altLang="en-US" smtClean="0"/>
              <a:t>2025/1/19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622CD-9DB7-4903-8997-52FC5A06B5C7}" type="slidenum">
              <a:rPr kumimoji="1" lang="ja-JP" altLang="en-US" smtClean="0"/>
              <a:t>‹#›</a:t>
            </a:fld>
            <a:endParaRPr kumimoji="1" lang="ja-JP" altLang="en-US"/>
          </a:p>
        </p:txBody>
      </p:sp>
    </p:spTree>
    <p:extLst>
      <p:ext uri="{BB962C8B-B14F-4D97-AF65-F5344CB8AC3E}">
        <p14:creationId xmlns:p14="http://schemas.microsoft.com/office/powerpoint/2010/main" val="21054670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8cab7e9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6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1324F1-0AFF-4DFE-8E05-F49435F38944}" type="slidenum">
              <a:rPr kumimoji="1" lang="ja-JP" altLang="en-US" smtClean="0"/>
              <a:t>35</a:t>
            </a:fld>
            <a:endParaRPr kumimoji="1" lang="ja-JP" altLang="en-US"/>
          </a:p>
        </p:txBody>
      </p:sp>
    </p:spTree>
    <p:extLst>
      <p:ext uri="{BB962C8B-B14F-4D97-AF65-F5344CB8AC3E}">
        <p14:creationId xmlns:p14="http://schemas.microsoft.com/office/powerpoint/2010/main" val="584653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43</a:t>
            </a:fld>
            <a:endParaRPr kumimoji="1" lang="ja-JP" altLang="en-US"/>
          </a:p>
        </p:txBody>
      </p:sp>
    </p:spTree>
    <p:extLst>
      <p:ext uri="{BB962C8B-B14F-4D97-AF65-F5344CB8AC3E}">
        <p14:creationId xmlns:p14="http://schemas.microsoft.com/office/powerpoint/2010/main" val="3717558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8F34B-2BB8-0821-9B40-08FC6A65A9C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7AA476-A6B1-095F-1319-5FD768CAC9C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D6D7AD7-866A-D99A-80A6-AA26C1999586}"/>
              </a:ext>
            </a:extLst>
          </p:cNvPr>
          <p:cNvSpPr>
            <a:spLocks noGrp="1"/>
          </p:cNvSpPr>
          <p:nvPr>
            <p:ph type="body" idx="1"/>
          </p:nvPr>
        </p:nvSpPr>
        <p:spPr/>
        <p:txBody>
          <a:bodyPr/>
          <a:lstStyle/>
          <a:p>
            <a:r>
              <a:rPr kumimoji="1" lang="ja-JP" altLang="en-US" dirty="0"/>
              <a:t>意識合わせ。</a:t>
            </a:r>
            <a:endParaRPr kumimoji="1" lang="en-US" altLang="ja-JP" dirty="0"/>
          </a:p>
          <a:p>
            <a:r>
              <a:rPr kumimoji="1" lang="ja-JP" altLang="en-US" dirty="0"/>
              <a:t>一流の最底辺レイヤー技術者へ一歩踏み出す覚悟が出来ましたよね？</a:t>
            </a:r>
          </a:p>
        </p:txBody>
      </p:sp>
      <p:sp>
        <p:nvSpPr>
          <p:cNvPr id="4" name="スライド番号プレースホルダー 3">
            <a:extLst>
              <a:ext uri="{FF2B5EF4-FFF2-40B4-BE49-F238E27FC236}">
                <a16:creationId xmlns:a16="http://schemas.microsoft.com/office/drawing/2014/main" id="{BA63C7EF-D06E-1DED-5019-ECF870697A23}"/>
              </a:ext>
            </a:extLst>
          </p:cNvPr>
          <p:cNvSpPr>
            <a:spLocks noGrp="1"/>
          </p:cNvSpPr>
          <p:nvPr>
            <p:ph type="sldNum" sz="quarter" idx="5"/>
          </p:nvPr>
        </p:nvSpPr>
        <p:spPr/>
        <p:txBody>
          <a:bodyPr/>
          <a:lstStyle/>
          <a:p>
            <a:fld id="{203ADBFD-3845-4B2C-B796-730EDA869090}" type="slidenum">
              <a:rPr kumimoji="1" lang="ja-JP" altLang="en-US" smtClean="0"/>
              <a:t>45</a:t>
            </a:fld>
            <a:endParaRPr kumimoji="1" lang="ja-JP" altLang="en-US"/>
          </a:p>
        </p:txBody>
      </p:sp>
    </p:spTree>
    <p:extLst>
      <p:ext uri="{BB962C8B-B14F-4D97-AF65-F5344CB8AC3E}">
        <p14:creationId xmlns:p14="http://schemas.microsoft.com/office/powerpoint/2010/main" val="77170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8cab7e9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493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8cab7e97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8cab7e97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Google</a:t>
            </a:r>
            <a:r>
              <a:rPr lang="ja-JP" altLang="en-US" dirty="0"/>
              <a:t>がやっているシリコンを製作するサービスがある。</a:t>
            </a:r>
            <a:r>
              <a:rPr lang="en-US" altLang="ja-JP" dirty="0" err="1"/>
              <a:t>OpenMPW</a:t>
            </a:r>
            <a:r>
              <a:rPr lang="ja-JP" altLang="en-US" dirty="0"/>
              <a:t>やオープンシリコンなどと呼ばれています。</a:t>
            </a:r>
            <a:endParaRPr lang="en-US" altLang="ja-JP" dirty="0"/>
          </a:p>
          <a:p>
            <a:pPr marL="0" lvl="0" indent="0" algn="l" rtl="0">
              <a:spcBef>
                <a:spcPts val="0"/>
              </a:spcBef>
              <a:spcAft>
                <a:spcPts val="0"/>
              </a:spcAft>
              <a:buNone/>
            </a:pPr>
            <a:r>
              <a:rPr lang="ja-JP" altLang="en-US" dirty="0"/>
              <a:t>では、どんなサービスかというと、</a:t>
            </a:r>
            <a:endParaRPr dirty="0"/>
          </a:p>
        </p:txBody>
      </p:sp>
    </p:spTree>
    <p:extLst>
      <p:ext uri="{BB962C8B-B14F-4D97-AF65-F5344CB8AC3E}">
        <p14:creationId xmlns:p14="http://schemas.microsoft.com/office/powerpoint/2010/main" val="1872649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DC16D873-153A-BB77-6378-5465E27A6D39}"/>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AB726BD6-B8BF-2F0A-FB36-C1BF14740E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4BADA7D9-378D-B894-C427-A0B30A939D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3363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8cab7e97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8cab7e97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Google</a:t>
            </a:r>
            <a:r>
              <a:rPr lang="ja-JP" altLang="en-US" dirty="0"/>
              <a:t>がやっているシリコンを製作するサービスがある。</a:t>
            </a:r>
            <a:r>
              <a:rPr lang="en-US" altLang="ja-JP" dirty="0" err="1"/>
              <a:t>OpenMPW</a:t>
            </a:r>
            <a:r>
              <a:rPr lang="ja-JP" altLang="en-US" dirty="0"/>
              <a:t>やオープンシリコンなどと呼ばれています。</a:t>
            </a:r>
            <a:endParaRPr lang="en-US" altLang="ja-JP" dirty="0"/>
          </a:p>
          <a:p>
            <a:pPr marL="0" lvl="0" indent="0" algn="l" rtl="0">
              <a:spcBef>
                <a:spcPts val="0"/>
              </a:spcBef>
              <a:spcAft>
                <a:spcPts val="0"/>
              </a:spcAft>
              <a:buNone/>
            </a:pPr>
            <a:r>
              <a:rPr lang="ja-JP" altLang="en-US" dirty="0"/>
              <a:t>では、どんなサービスかというと、</a:t>
            </a:r>
            <a:endParaRPr dirty="0"/>
          </a:p>
        </p:txBody>
      </p:sp>
    </p:spTree>
    <p:extLst>
      <p:ext uri="{BB962C8B-B14F-4D97-AF65-F5344CB8AC3E}">
        <p14:creationId xmlns:p14="http://schemas.microsoft.com/office/powerpoint/2010/main" val="324299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07554459-01F6-D4C1-9BDF-98FE40909672}"/>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8C3415E5-E535-696E-4100-B74B29C41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8D83ADC2-346B-DDF0-04C2-2AF4099A4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5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読ませる気はない。</a:t>
            </a:r>
            <a:endParaRPr kumimoji="1" lang="en-US" altLang="ja-JP" dirty="0"/>
          </a:p>
          <a:p>
            <a:r>
              <a:rPr kumimoji="1" lang="ja-JP" altLang="en-US" dirty="0"/>
              <a:t>医師会じゃないよ！</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12</a:t>
            </a:fld>
            <a:endParaRPr kumimoji="1" lang="ja-JP" altLang="en-US"/>
          </a:p>
        </p:txBody>
      </p:sp>
    </p:spTree>
    <p:extLst>
      <p:ext uri="{BB962C8B-B14F-4D97-AF65-F5344CB8AC3E}">
        <p14:creationId xmlns:p14="http://schemas.microsoft.com/office/powerpoint/2010/main" val="100322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8cab7e970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8cab7e97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なんでこんなことになったのか？というと・・・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ラピダスさんとか話題ですけど、</a:t>
            </a:r>
            <a:r>
              <a:rPr kumimoji="1" lang="en-US" altLang="ja-JP" dirty="0"/>
              <a:t>OSS</a:t>
            </a:r>
            <a:r>
              <a:rPr kumimoji="1" lang="ja-JP" altLang="en-US" dirty="0"/>
              <a:t>の人間として、別のアプローチで半導体の世界を変えたい！ってことです。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ってことでやっているのが、</a:t>
            </a:r>
            <a:r>
              <a:rPr kumimoji="1" lang="en-US" altLang="ja-JP" dirty="0"/>
              <a:t>ISHI</a:t>
            </a:r>
            <a:r>
              <a:rPr kumimoji="1" lang="ja-JP" altLang="en-US" dirty="0"/>
              <a:t>会です。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174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38cab7e970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64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3138557-976A-68D8-358F-E1B27085A9DD}"/>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2B1FD215-A171-9CF2-102A-52EFC2824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9AFD2C28-985F-BA4A-AC4C-5942680D6F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60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IEEE</a:t>
            </a:r>
            <a:r>
              <a:rPr kumimoji="1" lang="ja-JP" altLang="en-US" dirty="0"/>
              <a:t>が主催の半導体設計コンテスト。</a:t>
            </a:r>
            <a:endParaRPr kumimoji="1" lang="en-US" altLang="ja-JP" dirty="0"/>
          </a:p>
          <a:p>
            <a:r>
              <a:rPr kumimoji="1" lang="ja-JP" altLang="en-US" dirty="0"/>
              <a:t>何かの半導体を期間内に設計して、製造することが目的。</a:t>
            </a:r>
            <a:endParaRPr kumimoji="1" lang="en-US" altLang="ja-JP" dirty="0"/>
          </a:p>
          <a:p>
            <a:r>
              <a:rPr kumimoji="1" lang="ja-JP" altLang="en-US" dirty="0"/>
              <a:t>だいたい、国か大学単位に参加している。</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24</a:t>
            </a:fld>
            <a:endParaRPr kumimoji="1" lang="ja-JP" altLang="en-US"/>
          </a:p>
        </p:txBody>
      </p:sp>
    </p:spTree>
    <p:extLst>
      <p:ext uri="{BB962C8B-B14F-4D97-AF65-F5344CB8AC3E}">
        <p14:creationId xmlns:p14="http://schemas.microsoft.com/office/powerpoint/2010/main" val="114908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今年の目標は、大きく、</a:t>
            </a:r>
            <a:r>
              <a:rPr kumimoji="1" lang="en-US" altLang="ja-JP" dirty="0"/>
              <a:t>AnalogDiscovery2</a:t>
            </a:r>
            <a:r>
              <a:rPr kumimoji="1" lang="ja-JP" altLang="en-US" dirty="0"/>
              <a:t>をチップ化しちゃいましょうという目標。</a:t>
            </a:r>
            <a:endParaRPr kumimoji="1" lang="en-US" altLang="ja-JP" dirty="0"/>
          </a:p>
          <a:p>
            <a:r>
              <a:rPr kumimoji="1" lang="ja-JP" altLang="en-US" dirty="0"/>
              <a:t>これを機能単位で、各チームが作っていく感じです。</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25</a:t>
            </a:fld>
            <a:endParaRPr kumimoji="1" lang="ja-JP" altLang="en-US"/>
          </a:p>
        </p:txBody>
      </p:sp>
    </p:spTree>
    <p:extLst>
      <p:ext uri="{BB962C8B-B14F-4D97-AF65-F5344CB8AC3E}">
        <p14:creationId xmlns:p14="http://schemas.microsoft.com/office/powerpoint/2010/main" val="85222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93F5D-5A8F-FDB8-2312-7C365AD8B8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FEFC5D-E911-2492-EBF4-7C560C9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D3B3258-3956-C471-1ADB-DB8BF6962114}"/>
              </a:ext>
            </a:extLst>
          </p:cNvPr>
          <p:cNvSpPr>
            <a:spLocks noGrp="1"/>
          </p:cNvSpPr>
          <p:nvPr>
            <p:ph type="dt" sz="half" idx="10"/>
          </p:nvPr>
        </p:nvSpPr>
        <p:spPr/>
        <p:txBody>
          <a:bodyPr/>
          <a:lstStyle/>
          <a:p>
            <a:fld id="{6038B33F-4E30-40CF-8982-DA02651F1878}" type="datetimeFigureOut">
              <a:rPr kumimoji="1" lang="ja-JP" altLang="en-US" smtClean="0"/>
              <a:t>2025/1/19</a:t>
            </a:fld>
            <a:endParaRPr kumimoji="1" lang="ja-JP" altLang="en-US"/>
          </a:p>
        </p:txBody>
      </p:sp>
      <p:sp>
        <p:nvSpPr>
          <p:cNvPr id="5" name="フッター プレースホルダー 4">
            <a:extLst>
              <a:ext uri="{FF2B5EF4-FFF2-40B4-BE49-F238E27FC236}">
                <a16:creationId xmlns:a16="http://schemas.microsoft.com/office/drawing/2014/main" id="{592FA95B-9B52-9CD7-0253-D859773DE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22BE04-F456-2AE2-4548-B04DECF62EAD}"/>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0023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57FDA-8B10-4222-3F59-DAB8A187DA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089F2-3262-40ED-F06D-E1517651639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9F5A08-024F-5D32-D108-70A8B5686917}"/>
              </a:ext>
            </a:extLst>
          </p:cNvPr>
          <p:cNvSpPr>
            <a:spLocks noGrp="1"/>
          </p:cNvSpPr>
          <p:nvPr>
            <p:ph type="dt" sz="half" idx="10"/>
          </p:nvPr>
        </p:nvSpPr>
        <p:spPr/>
        <p:txBody>
          <a:bodyPr/>
          <a:lstStyle/>
          <a:p>
            <a:fld id="{6038B33F-4E30-40CF-8982-DA02651F1878}" type="datetimeFigureOut">
              <a:rPr kumimoji="1" lang="ja-JP" altLang="en-US" smtClean="0"/>
              <a:t>2025/1/19</a:t>
            </a:fld>
            <a:endParaRPr kumimoji="1" lang="ja-JP" altLang="en-US"/>
          </a:p>
        </p:txBody>
      </p:sp>
      <p:sp>
        <p:nvSpPr>
          <p:cNvPr id="5" name="フッター プレースホルダー 4">
            <a:extLst>
              <a:ext uri="{FF2B5EF4-FFF2-40B4-BE49-F238E27FC236}">
                <a16:creationId xmlns:a16="http://schemas.microsoft.com/office/drawing/2014/main" id="{FE90CA08-2B2E-4DB2-C52F-6891A4D299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F03D2-F662-D11F-B767-105EA4B8D4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3021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D17F1B-6923-610E-A2F0-00E67DDF971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EFECBA-16C2-120C-7835-BFE5968060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C56837-B10D-939E-7AF1-0F15E10B0593}"/>
              </a:ext>
            </a:extLst>
          </p:cNvPr>
          <p:cNvSpPr>
            <a:spLocks noGrp="1"/>
          </p:cNvSpPr>
          <p:nvPr>
            <p:ph type="dt" sz="half" idx="10"/>
          </p:nvPr>
        </p:nvSpPr>
        <p:spPr/>
        <p:txBody>
          <a:bodyPr/>
          <a:lstStyle/>
          <a:p>
            <a:fld id="{6038B33F-4E30-40CF-8982-DA02651F1878}" type="datetimeFigureOut">
              <a:rPr kumimoji="1" lang="ja-JP" altLang="en-US" smtClean="0"/>
              <a:t>2025/1/19</a:t>
            </a:fld>
            <a:endParaRPr kumimoji="1" lang="ja-JP" altLang="en-US"/>
          </a:p>
        </p:txBody>
      </p:sp>
      <p:sp>
        <p:nvSpPr>
          <p:cNvPr id="5" name="フッター プレースホルダー 4">
            <a:extLst>
              <a:ext uri="{FF2B5EF4-FFF2-40B4-BE49-F238E27FC236}">
                <a16:creationId xmlns:a16="http://schemas.microsoft.com/office/drawing/2014/main" id="{C8400E88-F4FB-BA69-F430-2AAEFF66AC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A45F3F-E688-8178-C24F-80B28234730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277533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0899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ABE10-5A8F-5044-434F-7434A03566AE}"/>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p>
            <a:pPr rtl="0"/>
            <a:fld id="{884BB682-BA63-4ECD-A8A0-C601AA3E7964}" type="datetime1">
              <a:rPr lang="ja-JP" altLang="en-US" noProof="0" smtClean="0"/>
              <a:t>2025/1/19</a:t>
            </a:fld>
            <a:endParaRPr lang="ja-JP" altLang="en-US" noProof="0"/>
          </a:p>
        </p:txBody>
      </p:sp>
      <p:sp>
        <p:nvSpPr>
          <p:cNvPr id="4" name="フッター プレースホルダー 3">
            <a:extLst>
              <a:ext uri="{FF2B5EF4-FFF2-40B4-BE49-F238E27FC236}">
                <a16:creationId xmlns:a16="http://schemas.microsoft.com/office/drawing/2014/main" id="{7DBD33E4-41B8-74EC-F9A4-3E1DCC0E7506}"/>
              </a:ext>
            </a:extLst>
          </p:cNvPr>
          <p:cNvSpPr>
            <a:spLocks noGrp="1"/>
          </p:cNvSpPr>
          <p:nvPr>
            <p:ph type="ftr" sz="quarter" idx="11"/>
          </p:nvPr>
        </p:nvSpPr>
        <p:spPr>
          <a:xfrm>
            <a:off x="4278701" y="6571954"/>
            <a:ext cx="4710021" cy="290766"/>
          </a:xfrm>
          <a:prstGeom prst="rect">
            <a:avLst/>
          </a:prstGeom>
        </p:spPr>
        <p:txBody>
          <a:bodyPr rtlCol="0"/>
          <a:lstStyle/>
          <a:p>
            <a:pPr rtl="0"/>
            <a:r>
              <a:rPr lang="en-US" altLang="ja-JP" noProof="0"/>
              <a:t>Mizuki Mori</a:t>
            </a:r>
            <a:endParaRPr lang="ja-JP" altLang="en-US" noProof="0"/>
          </a:p>
        </p:txBody>
      </p:sp>
      <p:sp>
        <p:nvSpPr>
          <p:cNvPr id="5" name="スライド番号プレースホルダー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p>
            <a:pPr rtl="0"/>
            <a:fld id="{9860EDB8-5305-433F-BE41-D7A86D811DB3}" type="slidenum">
              <a:rPr lang="en-US" altLang="ja-JP" noProof="0" smtClean="0"/>
              <a:pPr/>
              <a:t>‹#›</a:t>
            </a:fld>
            <a:endParaRPr lang="ja-JP" altLang="en-US" noProof="0"/>
          </a:p>
        </p:txBody>
      </p:sp>
      <p:sp>
        <p:nvSpPr>
          <p:cNvPr id="7" name="コンテンツ プレースホルダー 6">
            <a:extLst>
              <a:ext uri="{FF2B5EF4-FFF2-40B4-BE49-F238E27FC236}">
                <a16:creationId xmlns:a16="http://schemas.microsoft.com/office/drawing/2014/main" id="{CB40353B-463E-6D13-F92E-564948AFA386}"/>
              </a:ext>
            </a:extLst>
          </p:cNvPr>
          <p:cNvSpPr>
            <a:spLocks noGrp="1"/>
          </p:cNvSpPr>
          <p:nvPr>
            <p:ph sz="quarter" idx="13" hasCustomPrompt="1"/>
          </p:nvPr>
        </p:nvSpPr>
        <p:spPr>
          <a:xfrm>
            <a:off x="444500" y="1463040"/>
            <a:ext cx="11210543" cy="4601748"/>
          </a:xfrm>
        </p:spPr>
        <p:txBody>
          <a:bodyPr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Tree>
    <p:extLst>
      <p:ext uri="{BB962C8B-B14F-4D97-AF65-F5344CB8AC3E}">
        <p14:creationId xmlns:p14="http://schemas.microsoft.com/office/powerpoint/2010/main" val="3415177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0ABE10-5A8F-5044-434F-7434A03566AE}"/>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
        <p:nvSpPr>
          <p:cNvPr id="3" name="日付プレースホルダー 2">
            <a:extLst>
              <a:ext uri="{FF2B5EF4-FFF2-40B4-BE49-F238E27FC236}">
                <a16:creationId xmlns:a16="http://schemas.microsoft.com/office/drawing/2014/main" id="{B85243B5-B498-1E60-5D02-983D13E8289B}"/>
              </a:ext>
            </a:extLst>
          </p:cNvPr>
          <p:cNvSpPr>
            <a:spLocks noGrp="1"/>
          </p:cNvSpPr>
          <p:nvPr>
            <p:ph type="dt" sz="half" idx="10"/>
          </p:nvPr>
        </p:nvSpPr>
        <p:spPr/>
        <p:txBody>
          <a:bodyPr rtlCol="0"/>
          <a:lstStyle/>
          <a:p>
            <a:pPr rtl="0"/>
            <a:fld id="{0F1E2E95-C42D-4C36-B7CE-3A9BBBB31134}" type="datetime1">
              <a:rPr lang="ja-JP" altLang="en-US" noProof="0" smtClean="0"/>
              <a:t>2025/1/19</a:t>
            </a:fld>
            <a:endParaRPr lang="ja-JP" altLang="en-US" noProof="0" dirty="0"/>
          </a:p>
        </p:txBody>
      </p:sp>
      <p:sp>
        <p:nvSpPr>
          <p:cNvPr id="4" name="フッター プレースホルダー 3">
            <a:extLst>
              <a:ext uri="{FF2B5EF4-FFF2-40B4-BE49-F238E27FC236}">
                <a16:creationId xmlns:a16="http://schemas.microsoft.com/office/drawing/2014/main" id="{7DBD33E4-41B8-74EC-F9A4-3E1DCC0E7506}"/>
              </a:ext>
            </a:extLst>
          </p:cNvPr>
          <p:cNvSpPr>
            <a:spLocks noGrp="1"/>
          </p:cNvSpPr>
          <p:nvPr>
            <p:ph type="ftr" sz="quarter" idx="11"/>
          </p:nvPr>
        </p:nvSpPr>
        <p:spPr>
          <a:xfrm>
            <a:off x="4278701" y="6571954"/>
            <a:ext cx="4710021" cy="290766"/>
          </a:xfrm>
          <a:prstGeom prst="rect">
            <a:avLst/>
          </a:prstGeom>
        </p:spPr>
        <p:txBody>
          <a:bodyPr rtlCol="0"/>
          <a:lstStyle/>
          <a:p>
            <a:pPr rtl="0"/>
            <a:r>
              <a:rPr lang="en-US" altLang="ja-JP" noProof="0"/>
              <a:t>Mizuki Mori</a:t>
            </a:r>
            <a:endParaRPr lang="ja-JP" altLang="en-US" noProof="0"/>
          </a:p>
        </p:txBody>
      </p:sp>
      <p:sp>
        <p:nvSpPr>
          <p:cNvPr id="5" name="スライド番号プレースホルダー 4">
            <a:extLst>
              <a:ext uri="{FF2B5EF4-FFF2-40B4-BE49-F238E27FC236}">
                <a16:creationId xmlns:a16="http://schemas.microsoft.com/office/drawing/2014/main" id="{522A375B-2E8B-0F31-9DE4-A5F0682ADFB7}"/>
              </a:ext>
            </a:extLst>
          </p:cNvPr>
          <p:cNvSpPr>
            <a:spLocks noGrp="1"/>
          </p:cNvSpPr>
          <p:nvPr>
            <p:ph type="sldNum" sz="quarter" idx="12"/>
          </p:nvPr>
        </p:nvSpPr>
        <p:spPr/>
        <p:txBody>
          <a:bodyPr rtlCol="0"/>
          <a:lstStyle/>
          <a:p>
            <a:pPr rtl="0"/>
            <a:fld id="{9860EDB8-5305-433F-BE41-D7A86D811DB3}" type="slidenum">
              <a:rPr lang="en-US" altLang="ja-JP" noProof="0" smtClean="0"/>
              <a:pPr/>
              <a:t>‹#›</a:t>
            </a:fld>
            <a:endParaRPr lang="ja-JP" altLang="en-US" noProof="0"/>
          </a:p>
        </p:txBody>
      </p:sp>
      <p:sp>
        <p:nvSpPr>
          <p:cNvPr id="7" name="コンテンツ プレースホルダー 6">
            <a:extLst>
              <a:ext uri="{FF2B5EF4-FFF2-40B4-BE49-F238E27FC236}">
                <a16:creationId xmlns:a16="http://schemas.microsoft.com/office/drawing/2014/main" id="{CB40353B-463E-6D13-F92E-564948AFA386}"/>
              </a:ext>
            </a:extLst>
          </p:cNvPr>
          <p:cNvSpPr>
            <a:spLocks noGrp="1"/>
          </p:cNvSpPr>
          <p:nvPr>
            <p:ph sz="quarter" idx="13" hasCustomPrompt="1"/>
          </p:nvPr>
        </p:nvSpPr>
        <p:spPr>
          <a:xfrm>
            <a:off x="444500" y="1463040"/>
            <a:ext cx="5330952" cy="4601748"/>
          </a:xfrm>
        </p:spPr>
        <p:txBody>
          <a:bodyPr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8" name="コンテンツ プレースホルダー 6">
            <a:extLst>
              <a:ext uri="{FF2B5EF4-FFF2-40B4-BE49-F238E27FC236}">
                <a16:creationId xmlns:a16="http://schemas.microsoft.com/office/drawing/2014/main" id="{904E943F-C687-D3B3-4E36-65D69E3E2F0C}"/>
              </a:ext>
            </a:extLst>
          </p:cNvPr>
          <p:cNvSpPr>
            <a:spLocks noGrp="1"/>
          </p:cNvSpPr>
          <p:nvPr>
            <p:ph sz="quarter" idx="14" hasCustomPrompt="1"/>
          </p:nvPr>
        </p:nvSpPr>
        <p:spPr>
          <a:xfrm>
            <a:off x="6298690" y="1463040"/>
            <a:ext cx="5330952" cy="4601748"/>
          </a:xfrm>
        </p:spPr>
        <p:txBody>
          <a:bodyPr rtlCol="0"/>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Tree>
    <p:extLst>
      <p:ext uri="{BB962C8B-B14F-4D97-AF65-F5344CB8AC3E}">
        <p14:creationId xmlns:p14="http://schemas.microsoft.com/office/powerpoint/2010/main" val="2358866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AF400-16E7-E995-08C1-2C0218762E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EBF62-8C7A-7C59-44A8-8823C46B98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C12D1F-438B-987B-0E13-209BF4756154}"/>
              </a:ext>
            </a:extLst>
          </p:cNvPr>
          <p:cNvSpPr>
            <a:spLocks noGrp="1"/>
          </p:cNvSpPr>
          <p:nvPr>
            <p:ph type="dt" sz="half" idx="10"/>
          </p:nvPr>
        </p:nvSpPr>
        <p:spPr/>
        <p:txBody>
          <a:bodyPr/>
          <a:lstStyle/>
          <a:p>
            <a:fld id="{6038B33F-4E30-40CF-8982-DA02651F1878}" type="datetimeFigureOut">
              <a:rPr kumimoji="1" lang="ja-JP" altLang="en-US" smtClean="0"/>
              <a:t>2025/1/19</a:t>
            </a:fld>
            <a:endParaRPr kumimoji="1" lang="ja-JP" altLang="en-US"/>
          </a:p>
        </p:txBody>
      </p:sp>
      <p:sp>
        <p:nvSpPr>
          <p:cNvPr id="5" name="フッター プレースホルダー 4">
            <a:extLst>
              <a:ext uri="{FF2B5EF4-FFF2-40B4-BE49-F238E27FC236}">
                <a16:creationId xmlns:a16="http://schemas.microsoft.com/office/drawing/2014/main" id="{2F3850D2-C198-C3DE-5F3E-A90C2CDBAC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FAF48-9A80-07F4-6313-B54A98BC9D25}"/>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21330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D37A-2BED-2A6D-3DC1-3366B2B98C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9E5F7D-DDFE-F9E4-DD54-378E23232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746527-D040-5443-0177-6E40053F588C}"/>
              </a:ext>
            </a:extLst>
          </p:cNvPr>
          <p:cNvSpPr>
            <a:spLocks noGrp="1"/>
          </p:cNvSpPr>
          <p:nvPr>
            <p:ph type="dt" sz="half" idx="10"/>
          </p:nvPr>
        </p:nvSpPr>
        <p:spPr/>
        <p:txBody>
          <a:bodyPr/>
          <a:lstStyle/>
          <a:p>
            <a:fld id="{6038B33F-4E30-40CF-8982-DA02651F1878}" type="datetimeFigureOut">
              <a:rPr kumimoji="1" lang="ja-JP" altLang="en-US" smtClean="0"/>
              <a:t>2025/1/19</a:t>
            </a:fld>
            <a:endParaRPr kumimoji="1" lang="ja-JP" altLang="en-US"/>
          </a:p>
        </p:txBody>
      </p:sp>
      <p:sp>
        <p:nvSpPr>
          <p:cNvPr id="5" name="フッター プレースホルダー 4">
            <a:extLst>
              <a:ext uri="{FF2B5EF4-FFF2-40B4-BE49-F238E27FC236}">
                <a16:creationId xmlns:a16="http://schemas.microsoft.com/office/drawing/2014/main" id="{B0D0907D-4C21-8883-E947-6448A2662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63B1-60A0-C6E4-E841-3B19AA77BCFC}"/>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3603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59964-01BF-57FB-1CC0-19C0CC158ED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02D120-064F-01CF-5AFC-13C874239B1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E018C-6A77-5633-B8D9-D6CDFFCB4E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5BCDA-9627-B7A3-BEA8-BD42F6A58C91}"/>
              </a:ext>
            </a:extLst>
          </p:cNvPr>
          <p:cNvSpPr>
            <a:spLocks noGrp="1"/>
          </p:cNvSpPr>
          <p:nvPr>
            <p:ph type="dt" sz="half" idx="10"/>
          </p:nvPr>
        </p:nvSpPr>
        <p:spPr/>
        <p:txBody>
          <a:bodyPr/>
          <a:lstStyle/>
          <a:p>
            <a:fld id="{6038B33F-4E30-40CF-8982-DA02651F1878}" type="datetimeFigureOut">
              <a:rPr kumimoji="1" lang="ja-JP" altLang="en-US" smtClean="0"/>
              <a:t>2025/1/19</a:t>
            </a:fld>
            <a:endParaRPr kumimoji="1" lang="ja-JP" altLang="en-US"/>
          </a:p>
        </p:txBody>
      </p:sp>
      <p:sp>
        <p:nvSpPr>
          <p:cNvPr id="6" name="フッター プレースホルダー 5">
            <a:extLst>
              <a:ext uri="{FF2B5EF4-FFF2-40B4-BE49-F238E27FC236}">
                <a16:creationId xmlns:a16="http://schemas.microsoft.com/office/drawing/2014/main" id="{5E46805F-154A-1405-1304-7A49F1C325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934C6-63F5-13B4-C47C-FE75C55E31A1}"/>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71458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F59BD-743C-1A3C-1E06-EC0400A688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F6E40B-496A-6A6B-A7C4-CF7C222CA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8F5C6-F0BB-14AC-664D-44F4C249F25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F23BAD-5894-849A-FB08-DBAC3B7A7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F7EE4B-E5D2-8485-7D50-9F7EE4A674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497A9B-9487-E362-2EEC-84350C3EBEFD}"/>
              </a:ext>
            </a:extLst>
          </p:cNvPr>
          <p:cNvSpPr>
            <a:spLocks noGrp="1"/>
          </p:cNvSpPr>
          <p:nvPr>
            <p:ph type="dt" sz="half" idx="10"/>
          </p:nvPr>
        </p:nvSpPr>
        <p:spPr/>
        <p:txBody>
          <a:bodyPr/>
          <a:lstStyle/>
          <a:p>
            <a:fld id="{6038B33F-4E30-40CF-8982-DA02651F1878}" type="datetimeFigureOut">
              <a:rPr kumimoji="1" lang="ja-JP" altLang="en-US" smtClean="0"/>
              <a:t>2025/1/19</a:t>
            </a:fld>
            <a:endParaRPr kumimoji="1" lang="ja-JP" altLang="en-US"/>
          </a:p>
        </p:txBody>
      </p:sp>
      <p:sp>
        <p:nvSpPr>
          <p:cNvPr id="8" name="フッター プレースホルダー 7">
            <a:extLst>
              <a:ext uri="{FF2B5EF4-FFF2-40B4-BE49-F238E27FC236}">
                <a16:creationId xmlns:a16="http://schemas.microsoft.com/office/drawing/2014/main" id="{14F98089-AE1C-4D0B-918A-D2F72444B5A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3869A7-0F05-037D-5575-90FA0991883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536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266B5-A3FD-2F5B-DA35-F62463E85D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E9F867-0389-BABB-FF08-49CC450DDF6B}"/>
              </a:ext>
            </a:extLst>
          </p:cNvPr>
          <p:cNvSpPr>
            <a:spLocks noGrp="1"/>
          </p:cNvSpPr>
          <p:nvPr>
            <p:ph type="dt" sz="half" idx="10"/>
          </p:nvPr>
        </p:nvSpPr>
        <p:spPr/>
        <p:txBody>
          <a:bodyPr/>
          <a:lstStyle/>
          <a:p>
            <a:fld id="{6038B33F-4E30-40CF-8982-DA02651F1878}" type="datetimeFigureOut">
              <a:rPr kumimoji="1" lang="ja-JP" altLang="en-US" smtClean="0"/>
              <a:t>2025/1/19</a:t>
            </a:fld>
            <a:endParaRPr kumimoji="1" lang="ja-JP" altLang="en-US"/>
          </a:p>
        </p:txBody>
      </p:sp>
      <p:sp>
        <p:nvSpPr>
          <p:cNvPr id="4" name="フッター プレースホルダー 3">
            <a:extLst>
              <a:ext uri="{FF2B5EF4-FFF2-40B4-BE49-F238E27FC236}">
                <a16:creationId xmlns:a16="http://schemas.microsoft.com/office/drawing/2014/main" id="{17FC3487-4C5B-B907-947A-8EA8C83BF3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439496-1F32-61E8-C39A-D45B85527B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3464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9428BF-1252-6C67-319E-E065E4855A90}"/>
              </a:ext>
            </a:extLst>
          </p:cNvPr>
          <p:cNvSpPr>
            <a:spLocks noGrp="1"/>
          </p:cNvSpPr>
          <p:nvPr>
            <p:ph type="dt" sz="half" idx="10"/>
          </p:nvPr>
        </p:nvSpPr>
        <p:spPr/>
        <p:txBody>
          <a:bodyPr/>
          <a:lstStyle/>
          <a:p>
            <a:fld id="{6038B33F-4E30-40CF-8982-DA02651F1878}" type="datetimeFigureOut">
              <a:rPr kumimoji="1" lang="ja-JP" altLang="en-US" smtClean="0"/>
              <a:t>2025/1/19</a:t>
            </a:fld>
            <a:endParaRPr kumimoji="1" lang="ja-JP" altLang="en-US"/>
          </a:p>
        </p:txBody>
      </p:sp>
      <p:sp>
        <p:nvSpPr>
          <p:cNvPr id="3" name="フッター プレースホルダー 2">
            <a:extLst>
              <a:ext uri="{FF2B5EF4-FFF2-40B4-BE49-F238E27FC236}">
                <a16:creationId xmlns:a16="http://schemas.microsoft.com/office/drawing/2014/main" id="{024461D5-0D80-437B-3694-DDF8E1840C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09D58-D1D3-B05C-8F82-6643571C4A72}"/>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5308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296BB-62CA-F9BF-D33A-BE523E2C4C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C2CE8F-D3F1-84FD-7F58-3624D6960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1141728-00DD-F741-C725-5EA58896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5BAC48E-17F5-862E-6C47-9E90C5EF907C}"/>
              </a:ext>
            </a:extLst>
          </p:cNvPr>
          <p:cNvSpPr>
            <a:spLocks noGrp="1"/>
          </p:cNvSpPr>
          <p:nvPr>
            <p:ph type="dt" sz="half" idx="10"/>
          </p:nvPr>
        </p:nvSpPr>
        <p:spPr/>
        <p:txBody>
          <a:bodyPr/>
          <a:lstStyle/>
          <a:p>
            <a:fld id="{6038B33F-4E30-40CF-8982-DA02651F1878}" type="datetimeFigureOut">
              <a:rPr kumimoji="1" lang="ja-JP" altLang="en-US" smtClean="0"/>
              <a:t>2025/1/19</a:t>
            </a:fld>
            <a:endParaRPr kumimoji="1" lang="ja-JP" altLang="en-US"/>
          </a:p>
        </p:txBody>
      </p:sp>
      <p:sp>
        <p:nvSpPr>
          <p:cNvPr id="6" name="フッター プレースホルダー 5">
            <a:extLst>
              <a:ext uri="{FF2B5EF4-FFF2-40B4-BE49-F238E27FC236}">
                <a16:creationId xmlns:a16="http://schemas.microsoft.com/office/drawing/2014/main" id="{7A234C07-7608-48DC-D31A-4921EB4164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1BA1F6-CAD1-C8B3-4F85-773F4B3F0DD7}"/>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7761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2E443-800B-9B00-582A-E7716B7A3A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6FBA55-244A-22B9-9FBA-3B26EF346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5C9A178-486E-7B9E-98DC-B4F57D3E5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A21B99-B569-1EAF-B3BC-22A8D0A0201C}"/>
              </a:ext>
            </a:extLst>
          </p:cNvPr>
          <p:cNvSpPr>
            <a:spLocks noGrp="1"/>
          </p:cNvSpPr>
          <p:nvPr>
            <p:ph type="dt" sz="half" idx="10"/>
          </p:nvPr>
        </p:nvSpPr>
        <p:spPr/>
        <p:txBody>
          <a:bodyPr/>
          <a:lstStyle/>
          <a:p>
            <a:fld id="{6038B33F-4E30-40CF-8982-DA02651F1878}" type="datetimeFigureOut">
              <a:rPr kumimoji="1" lang="ja-JP" altLang="en-US" smtClean="0"/>
              <a:t>2025/1/19</a:t>
            </a:fld>
            <a:endParaRPr kumimoji="1" lang="ja-JP" altLang="en-US"/>
          </a:p>
        </p:txBody>
      </p:sp>
      <p:sp>
        <p:nvSpPr>
          <p:cNvPr id="6" name="フッター プレースホルダー 5">
            <a:extLst>
              <a:ext uri="{FF2B5EF4-FFF2-40B4-BE49-F238E27FC236}">
                <a16:creationId xmlns:a16="http://schemas.microsoft.com/office/drawing/2014/main" id="{50B9A3BF-6B40-E5BD-F983-7CE7433048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AE6CFA-6006-3095-1000-7B85E874950F}"/>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3409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3104D9-8B30-271E-216D-1EE578F4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251DA-8D21-09F0-F57E-00A5B3B6F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B0B8C-32D5-5533-6AE7-6AD1BFE32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8B33F-4E30-40CF-8982-DA02651F1878}" type="datetimeFigureOut">
              <a:rPr kumimoji="1" lang="ja-JP" altLang="en-US" smtClean="0"/>
              <a:t>2025/1/19</a:t>
            </a:fld>
            <a:endParaRPr kumimoji="1" lang="ja-JP" altLang="en-US"/>
          </a:p>
        </p:txBody>
      </p:sp>
      <p:sp>
        <p:nvSpPr>
          <p:cNvPr id="5" name="フッター プレースホルダー 4">
            <a:extLst>
              <a:ext uri="{FF2B5EF4-FFF2-40B4-BE49-F238E27FC236}">
                <a16:creationId xmlns:a16="http://schemas.microsoft.com/office/drawing/2014/main" id="{21D8CDA1-39F0-D06D-1F0F-CAAFD6D2D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ABBBAB3-0A47-3C1D-2A1A-5A3441106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887606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 id="2147483666"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shi-kai.or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sorabatake.jp/30918/" TargetMode="External"/><Relationship Id="rId4" Type="http://schemas.openxmlformats.org/officeDocument/2006/relationships/hyperlink" Target="https://opentitan.or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oritsuna.jp/download/ishi_20231110_3zki_ver2.pdf" TargetMode="External"/><Relationship Id="rId2" Type="http://schemas.openxmlformats.org/officeDocument/2006/relationships/hyperlink" Target="https://ishikai.connpass.com/event/303102/"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8.jpe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42.jpg"/><Relationship Id="rId4" Type="http://schemas.openxmlformats.org/officeDocument/2006/relationships/image" Target="../media/image41.jpg"/></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ishi-kai/OpenRule1umPDK_setupED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ishi-kai/ISHI-KAI_Multiple_Projects_OpenMPW_TR10-1" TargetMode="External"/><Relationship Id="rId3" Type="http://schemas.openxmlformats.org/officeDocument/2006/relationships/hyperlink" Target="https://github.com/ishi-kai/ISHI-KAI_Multiple_Projects_OpenGFMPW-1/" TargetMode="External"/><Relationship Id="rId7" Type="http://schemas.openxmlformats.org/officeDocument/2006/relationships/hyperlink" Target="https://github.com/ishi-kai/ISHI-KAI_Multiple_Projects_OpenMPW_TR10-" TargetMode="External"/><Relationship Id="rId12"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ithub.com/ishi-kai/ISHI-KAI_Multiple_Projects_OpenMPW_PTC06-1" TargetMode="External"/><Relationship Id="rId11" Type="http://schemas.openxmlformats.org/officeDocument/2006/relationships/image" Target="../media/image67.jpeg"/><Relationship Id="rId5" Type="http://schemas.openxmlformats.org/officeDocument/2006/relationships/hyperlink" Target="https://github.com/atuchiya/DC23-LTC2/tree/japan-test/TOP" TargetMode="External"/><Relationship Id="rId10" Type="http://schemas.openxmlformats.org/officeDocument/2006/relationships/image" Target="../media/image66.jpeg"/><Relationship Id="rId4" Type="http://schemas.openxmlformats.org/officeDocument/2006/relationships/hyperlink" Target="https://github.com/ishi-kai/Chipathon2023_ADC/tree/main/submit_version" TargetMode="External"/><Relationship Id="rId9" Type="http://schemas.openxmlformats.org/officeDocument/2006/relationships/hyperlink" Target="https://github.com/ishi-kai/ISHI-KAI_Multiple_Projects_OpenMPW_MF20-1"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9.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19.jpe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hyperlink" Target="https://www.noritsuna.jp/download/ishi_20231110_3zki_ver2.pdf" TargetMode="External"/><Relationship Id="rId2" Type="http://schemas.openxmlformats.org/officeDocument/2006/relationships/hyperlink" Target="https://ishikai.connpass.com/event/303102/" TargetMode="Externa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nikkei.com/article/DGXZQOUC228690S4A420C2000000/"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noritsuna.jp/download/ishi_20231110_3zki_ver2.pdf" TargetMode="External"/><Relationship Id="rId2" Type="http://schemas.openxmlformats.org/officeDocument/2006/relationships/hyperlink" Target="https://ishikai.connpass.com/event/303102/" TargetMode="Externa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jpe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ishikai.connpass.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2 進数の数字が表示された CPU と青写真">
            <a:extLst>
              <a:ext uri="{FF2B5EF4-FFF2-40B4-BE49-F238E27FC236}">
                <a16:creationId xmlns:a16="http://schemas.microsoft.com/office/drawing/2014/main" id="{273EEEF4-5448-6621-ACCF-9FC5FC7106A0}"/>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F985B9EF-5891-44BD-296C-D3F4FB4314FA}"/>
              </a:ext>
            </a:extLst>
          </p:cNvPr>
          <p:cNvSpPr>
            <a:spLocks noGrp="1"/>
          </p:cNvSpPr>
          <p:nvPr>
            <p:ph type="ctrTitle"/>
          </p:nvPr>
        </p:nvSpPr>
        <p:spPr>
          <a:xfrm>
            <a:off x="461394" y="1122363"/>
            <a:ext cx="11442583" cy="2489952"/>
          </a:xfrm>
        </p:spPr>
        <p:txBody>
          <a:bodyPr>
            <a:noAutofit/>
          </a:bodyPr>
          <a:lstStyle/>
          <a:p>
            <a:r>
              <a:rPr kumimoji="1" lang="ja-JP" altLang="en-US" sz="9600" dirty="0">
                <a:solidFill>
                  <a:schemeClr val="bg1"/>
                </a:solidFill>
              </a:rPr>
              <a:t>シャトル相乗りの</a:t>
            </a:r>
            <a:br>
              <a:rPr kumimoji="1" lang="en-US" altLang="ja-JP" sz="9600" dirty="0">
                <a:solidFill>
                  <a:schemeClr val="bg1"/>
                </a:solidFill>
              </a:rPr>
            </a:br>
            <a:r>
              <a:rPr kumimoji="1" lang="ja-JP" altLang="en-US" sz="9600" dirty="0">
                <a:solidFill>
                  <a:schemeClr val="bg1"/>
                </a:solidFill>
              </a:rPr>
              <a:t>お願い</a:t>
            </a:r>
            <a:endParaRPr kumimoji="1" lang="ja-JP" altLang="en-US" sz="16600" dirty="0">
              <a:solidFill>
                <a:schemeClr val="bg1"/>
              </a:solidFill>
            </a:endParaRPr>
          </a:p>
        </p:txBody>
      </p:sp>
      <p:sp>
        <p:nvSpPr>
          <p:cNvPr id="3" name="字幕 2">
            <a:extLst>
              <a:ext uri="{FF2B5EF4-FFF2-40B4-BE49-F238E27FC236}">
                <a16:creationId xmlns:a16="http://schemas.microsoft.com/office/drawing/2014/main" id="{65EA143C-6BCF-C6CB-42E7-691F52B0855A}"/>
              </a:ext>
            </a:extLst>
          </p:cNvPr>
          <p:cNvSpPr>
            <a:spLocks noGrp="1"/>
          </p:cNvSpPr>
          <p:nvPr>
            <p:ph type="subTitle" idx="1"/>
          </p:nvPr>
        </p:nvSpPr>
        <p:spPr>
          <a:xfrm>
            <a:off x="1527048" y="4599432"/>
            <a:ext cx="9144000" cy="1959248"/>
          </a:xfrm>
        </p:spPr>
        <p:txBody>
          <a:bodyPr>
            <a:normAutofit/>
          </a:bodyPr>
          <a:lstStyle/>
          <a:p>
            <a:r>
              <a:rPr lang="en-US" altLang="zh-TW" dirty="0">
                <a:solidFill>
                  <a:schemeClr val="bg1"/>
                </a:solidFill>
              </a:rPr>
              <a:t>ISHI</a:t>
            </a:r>
            <a:r>
              <a:rPr lang="zh-TW" altLang="en-US" dirty="0">
                <a:solidFill>
                  <a:schemeClr val="bg1"/>
                </a:solidFill>
              </a:rPr>
              <a:t>会</a:t>
            </a:r>
            <a:endParaRPr lang="en-US" altLang="zh-TW" dirty="0">
              <a:solidFill>
                <a:schemeClr val="bg1"/>
              </a:solidFill>
            </a:endParaRPr>
          </a:p>
          <a:p>
            <a:r>
              <a:rPr lang="en-US" altLang="zh-TW" dirty="0">
                <a:solidFill>
                  <a:schemeClr val="bg1"/>
                </a:solidFill>
                <a:hlinkClick r:id="rId3"/>
              </a:rPr>
              <a:t>https://ishi-kai.org/</a:t>
            </a:r>
            <a:endParaRPr lang="en-US" altLang="zh-TW" dirty="0">
              <a:solidFill>
                <a:schemeClr val="bg1"/>
              </a:solidFill>
            </a:endParaRPr>
          </a:p>
          <a:p>
            <a:r>
              <a:rPr lang="en-US" altLang="zh-TW" dirty="0">
                <a:solidFill>
                  <a:schemeClr val="bg1"/>
                </a:solidFill>
              </a:rPr>
              <a:t>Mail: </a:t>
            </a:r>
            <a:r>
              <a:rPr lang="en-US" altLang="zh-TW" dirty="0" err="1">
                <a:solidFill>
                  <a:schemeClr val="bg1"/>
                </a:solidFill>
              </a:rPr>
              <a:t>info@ishi-kai.org</a:t>
            </a:r>
            <a:endParaRPr lang="en-US" altLang="zh-TW" dirty="0">
              <a:solidFill>
                <a:schemeClr val="bg1"/>
              </a:solidFill>
            </a:endParaRP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766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A9DF1AB-9E07-6E8A-EB5D-E0C6D609624E}"/>
              </a:ext>
            </a:extLst>
          </p:cNvPr>
          <p:cNvSpPr>
            <a:spLocks noGrp="1"/>
          </p:cNvSpPr>
          <p:nvPr>
            <p:ph type="title"/>
          </p:nvPr>
        </p:nvSpPr>
        <p:spPr>
          <a:xfrm>
            <a:off x="297454" y="4495568"/>
            <a:ext cx="4412312" cy="1905232"/>
          </a:xfrm>
        </p:spPr>
        <p:txBody>
          <a:bodyPr anchor="ctr">
            <a:normAutofit/>
          </a:bodyPr>
          <a:lstStyle/>
          <a:p>
            <a:r>
              <a:rPr kumimoji="1" lang="ja-JP" altLang="en-US" sz="3200"/>
              <a:t>オープンソース半導体</a:t>
            </a:r>
            <a:br>
              <a:rPr kumimoji="1" lang="en-US" altLang="ja-JP" sz="3200" dirty="0"/>
            </a:br>
            <a:r>
              <a:rPr kumimoji="1" lang="ja-JP" altLang="en-US" sz="3200"/>
              <a:t>による新しい市場</a:t>
            </a:r>
          </a:p>
        </p:txBody>
      </p:sp>
      <p:sp>
        <p:nvSpPr>
          <p:cNvPr id="1033" name="Rectangle 103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a:extLst>
              <a:ext uri="{FF2B5EF4-FFF2-40B4-BE49-F238E27FC236}">
                <a16:creationId xmlns:a16="http://schemas.microsoft.com/office/drawing/2014/main" id="{6196767A-9F16-41D0-4086-CBD1294FD211}"/>
              </a:ext>
            </a:extLst>
          </p:cNvPr>
          <p:cNvPicPr>
            <a:picLocks noChangeAspect="1"/>
          </p:cNvPicPr>
          <p:nvPr/>
        </p:nvPicPr>
        <p:blipFill>
          <a:blip r:embed="rId2"/>
          <a:stretch>
            <a:fillRect/>
          </a:stretch>
        </p:blipFill>
        <p:spPr>
          <a:xfrm>
            <a:off x="1027110" y="364143"/>
            <a:ext cx="4758975" cy="3426462"/>
          </a:xfrm>
          <a:prstGeom prst="rect">
            <a:avLst/>
          </a:prstGeom>
        </p:spPr>
      </p:pic>
      <p:pic>
        <p:nvPicPr>
          <p:cNvPr id="1026" name="Picture 2">
            <a:extLst>
              <a:ext uri="{FF2B5EF4-FFF2-40B4-BE49-F238E27FC236}">
                <a16:creationId xmlns:a16="http://schemas.microsoft.com/office/drawing/2014/main" id="{2EED4866-08D5-183A-36B8-8607F380336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97264" y="632650"/>
            <a:ext cx="5136795" cy="2889445"/>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72D2487C-B863-1980-ABE9-48E44CE1DA12}"/>
              </a:ext>
            </a:extLst>
          </p:cNvPr>
          <p:cNvSpPr>
            <a:spLocks noGrp="1"/>
          </p:cNvSpPr>
          <p:nvPr>
            <p:ph idx="1"/>
          </p:nvPr>
        </p:nvSpPr>
        <p:spPr>
          <a:xfrm>
            <a:off x="5162719" y="4272197"/>
            <a:ext cx="6586915" cy="2368445"/>
          </a:xfrm>
        </p:spPr>
        <p:txBody>
          <a:bodyPr anchor="ctr">
            <a:normAutofit/>
          </a:bodyPr>
          <a:lstStyle/>
          <a:p>
            <a:r>
              <a:rPr lang="ja-JP" altLang="en-US" sz="1100"/>
              <a:t>安全保障分野（少量多品種）</a:t>
            </a:r>
            <a:endParaRPr lang="en-US" altLang="ja-JP" sz="1100" dirty="0"/>
          </a:p>
          <a:p>
            <a:pPr lvl="1"/>
            <a:r>
              <a:rPr lang="ja-JP" altLang="en-US" sz="1100"/>
              <a:t>サーバー</a:t>
            </a:r>
            <a:r>
              <a:rPr lang="en-US" altLang="ja-JP" sz="1100" dirty="0"/>
              <a:t>/</a:t>
            </a:r>
            <a:r>
              <a:rPr lang="ja-JP" altLang="en-US" sz="1100"/>
              <a:t>工作機械</a:t>
            </a:r>
            <a:r>
              <a:rPr lang="en-US" altLang="ja-JP" sz="1100" dirty="0"/>
              <a:t>/</a:t>
            </a:r>
            <a:r>
              <a:rPr lang="ja-JP" altLang="en-US" sz="1100"/>
              <a:t>重機</a:t>
            </a:r>
            <a:endParaRPr kumimoji="1" lang="en" altLang="ja-JP" sz="1100" dirty="0"/>
          </a:p>
          <a:p>
            <a:pPr lvl="2"/>
            <a:r>
              <a:rPr lang="en-US" altLang="ja-JP" sz="1100" dirty="0"/>
              <a:t>IO</a:t>
            </a:r>
            <a:r>
              <a:rPr lang="ja-JP" altLang="en-US" sz="1100"/>
              <a:t>のチップ化 </a:t>
            </a:r>
            <a:r>
              <a:rPr lang="en-US" altLang="ja-JP" sz="1100" dirty="0"/>
              <a:t>(</a:t>
            </a:r>
            <a:r>
              <a:rPr kumimoji="1" lang="en" altLang="ja-JP" sz="1100" dirty="0">
                <a:hlinkClick r:id="rId4"/>
              </a:rPr>
              <a:t>https://opentitan.org/</a:t>
            </a:r>
            <a:r>
              <a:rPr lang="en-US" altLang="ja-JP" sz="1100" dirty="0"/>
              <a:t>)</a:t>
            </a:r>
            <a:endParaRPr kumimoji="1" lang="en" altLang="ja-JP" sz="1100" dirty="0"/>
          </a:p>
          <a:p>
            <a:r>
              <a:rPr lang="ja-JP" altLang="en-US" sz="1100"/>
              <a:t>次世代分野（ラピッドプロトタイピング）</a:t>
            </a:r>
            <a:endParaRPr kumimoji="1" lang="en-US" altLang="ja-JP" sz="1100" dirty="0"/>
          </a:p>
          <a:p>
            <a:pPr lvl="1"/>
            <a:r>
              <a:rPr lang="ja-JP" altLang="en-US" sz="1100"/>
              <a:t>宇宙</a:t>
            </a:r>
            <a:endParaRPr lang="en-US" altLang="ja-JP" sz="1100" dirty="0"/>
          </a:p>
          <a:p>
            <a:pPr lvl="2"/>
            <a:r>
              <a:rPr lang="ja-JP" altLang="en-US" sz="1100"/>
              <a:t>次世代通信衛星 </a:t>
            </a:r>
            <a:r>
              <a:rPr lang="en-US" altLang="ja-JP" sz="1100" dirty="0"/>
              <a:t>(</a:t>
            </a:r>
            <a:r>
              <a:rPr lang="en-US" altLang="ja-JP" sz="1100" dirty="0">
                <a:hlinkClick r:id="rId5"/>
              </a:rPr>
              <a:t>https://sorabatake.jp/30918/</a:t>
            </a:r>
            <a:r>
              <a:rPr lang="en-US" altLang="ja-JP" sz="1100" dirty="0"/>
              <a:t>)</a:t>
            </a:r>
          </a:p>
          <a:p>
            <a:pPr lvl="1"/>
            <a:r>
              <a:rPr kumimoji="1" lang="ja-JP" altLang="en-US" sz="1100"/>
              <a:t>流通</a:t>
            </a:r>
            <a:endParaRPr kumimoji="1" lang="en-US" altLang="ja-JP" sz="1100" dirty="0"/>
          </a:p>
          <a:p>
            <a:pPr lvl="2"/>
            <a:r>
              <a:rPr kumimoji="1" lang="ja-JP" altLang="en-US" sz="1100"/>
              <a:t>次世代</a:t>
            </a:r>
            <a:r>
              <a:rPr kumimoji="1" lang="en-US" altLang="ja-JP" sz="1100"/>
              <a:t>RFIC</a:t>
            </a:r>
            <a:r>
              <a:rPr kumimoji="1" lang="ja-JP" altLang="en-US" sz="1100"/>
              <a:t>管理 </a:t>
            </a:r>
            <a:r>
              <a:rPr kumimoji="1" lang="en-US" altLang="ja-JP" sz="1100" dirty="0"/>
              <a:t>(</a:t>
            </a:r>
            <a:r>
              <a:rPr kumimoji="1" lang="ja-JP" altLang="en-US" sz="1100"/>
              <a:t>現在、実装中というお話</a:t>
            </a:r>
            <a:r>
              <a:rPr kumimoji="1" lang="en-US" altLang="ja-JP" sz="1100" dirty="0"/>
              <a:t>)</a:t>
            </a:r>
            <a:endParaRPr kumimoji="1" lang="ja-JP" altLang="en-US" sz="1100"/>
          </a:p>
        </p:txBody>
      </p:sp>
    </p:spTree>
    <p:extLst>
      <p:ext uri="{BB962C8B-B14F-4D97-AF65-F5344CB8AC3E}">
        <p14:creationId xmlns:p14="http://schemas.microsoft.com/office/powerpoint/2010/main" val="2041853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23C91321-1CD5-4E19-457C-E02FD532ED52}"/>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32B33B7B-9FAE-9551-5BD9-D65EE73FA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5DE860A-56E8-C8C1-4A87-F21BD3136F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9A090F6A-09DE-5E24-1846-A76023CDD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B7EA197-CB4F-CFAF-734C-B314FEB54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6CE53FE9-0A31-ABE7-75E2-1F26A15A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60EB0BD-4894-9403-FD36-B325AD2F6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7A3DB31B-4BCD-0BBE-7FB3-BF80FD8D59FB}"/>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会について</a:t>
            </a:r>
            <a:endParaRPr lang="en-US" altLang="ja-JP" sz="2400" dirty="0"/>
          </a:p>
        </p:txBody>
      </p:sp>
      <p:cxnSp>
        <p:nvCxnSpPr>
          <p:cNvPr id="238" name="Straight Connector 237">
            <a:extLst>
              <a:ext uri="{FF2B5EF4-FFF2-40B4-BE49-F238E27FC236}">
                <a16:creationId xmlns:a16="http://schemas.microsoft.com/office/drawing/2014/main" id="{3C4DE566-CB95-68AC-A638-2E357F1DD3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858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F4A839-9D2F-1C70-BBD0-9783D32AB753}"/>
              </a:ext>
            </a:extLst>
          </p:cNvPr>
          <p:cNvSpPr>
            <a:spLocks noGrp="1"/>
          </p:cNvSpPr>
          <p:nvPr>
            <p:ph type="title"/>
          </p:nvPr>
        </p:nvSpPr>
        <p:spPr>
          <a:xfrm>
            <a:off x="572493" y="238539"/>
            <a:ext cx="11047013" cy="1434415"/>
          </a:xfrm>
        </p:spPr>
        <p:txBody>
          <a:bodyPr anchor="b">
            <a:normAutofit/>
          </a:bodyPr>
          <a:lstStyle/>
          <a:p>
            <a:r>
              <a:rPr kumimoji="1" lang="en-US" altLang="ja-JP" sz="5400" dirty="0"/>
              <a:t>ISHI</a:t>
            </a:r>
            <a:r>
              <a:rPr kumimoji="1" lang="ja-JP" altLang="en-US" sz="5400"/>
              <a:t>会とは？</a:t>
            </a:r>
          </a:p>
        </p:txBody>
      </p:sp>
      <p:pic>
        <p:nvPicPr>
          <p:cNvPr id="14" name="Picture 4" descr="2 進数の数字が表示された CPU と青写真">
            <a:extLst>
              <a:ext uri="{FF2B5EF4-FFF2-40B4-BE49-F238E27FC236}">
                <a16:creationId xmlns:a16="http://schemas.microsoft.com/office/drawing/2014/main" id="{3302488E-11CB-605B-F6EB-3E669B7133C9}"/>
              </a:ext>
            </a:extLst>
          </p:cNvPr>
          <p:cNvPicPr>
            <a:picLocks noChangeAspect="1"/>
          </p:cNvPicPr>
          <p:nvPr/>
        </p:nvPicPr>
        <p:blipFill rotWithShape="1">
          <a:blip r:embed="rId3"/>
          <a:srcRect l="25959" r="21021"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コンテンツ プレースホルダー 2">
            <a:extLst>
              <a:ext uri="{FF2B5EF4-FFF2-40B4-BE49-F238E27FC236}">
                <a16:creationId xmlns:a16="http://schemas.microsoft.com/office/drawing/2014/main" id="{2635E750-AF36-BF8C-0EFA-01FB6CEA1911}"/>
              </a:ext>
            </a:extLst>
          </p:cNvPr>
          <p:cNvSpPr>
            <a:spLocks noGrp="1"/>
          </p:cNvSpPr>
          <p:nvPr>
            <p:ph idx="1"/>
          </p:nvPr>
        </p:nvSpPr>
        <p:spPr>
          <a:xfrm>
            <a:off x="4905955" y="2071316"/>
            <a:ext cx="6713552" cy="4114800"/>
          </a:xfrm>
        </p:spPr>
        <p:txBody>
          <a:bodyPr anchor="t">
            <a:normAutofit/>
          </a:bodyPr>
          <a:lstStyle/>
          <a:p>
            <a:r>
              <a:rPr kumimoji="1" lang="ja-JP" altLang="en-US" sz="1200" dirty="0"/>
              <a:t>オープン化（民主化）された</a:t>
            </a:r>
            <a:r>
              <a:rPr kumimoji="1" lang="en-US" altLang="ja-JP" sz="1200" dirty="0"/>
              <a:t>ISHI=</a:t>
            </a:r>
            <a:r>
              <a:rPr kumimoji="1" lang="ja-JP" altLang="en-US" sz="1200" dirty="0"/>
              <a:t>石</a:t>
            </a:r>
            <a:r>
              <a:rPr kumimoji="1" lang="en-US" altLang="ja-JP" sz="1200" dirty="0"/>
              <a:t>=Silicon=</a:t>
            </a:r>
            <a:r>
              <a:rPr kumimoji="1" lang="ja-JP" altLang="en-US" sz="1200" dirty="0"/>
              <a:t>半導体（</a:t>
            </a:r>
            <a:r>
              <a:rPr kumimoji="1" lang="en-US" altLang="ja-JP" sz="1200" dirty="0"/>
              <a:t>ASIC/LSI/IC</a:t>
            </a:r>
            <a:r>
              <a:rPr kumimoji="1" lang="ja-JP" altLang="en-US" sz="1200" dirty="0"/>
              <a:t>）を扱い、いろいろな分野を繋げていくソサエティー・コミュニティー（会）から発想されたネーミングです。</a:t>
            </a:r>
          </a:p>
          <a:p>
            <a:r>
              <a:rPr kumimoji="1" lang="ja-JP" altLang="en-US" sz="1200" dirty="0"/>
              <a:t>その先駆けとして登場した</a:t>
            </a:r>
            <a:r>
              <a:rPr kumimoji="1" lang="en-US" altLang="ja-JP" sz="1200" dirty="0"/>
              <a:t>OpenMPW(Open Multi Project Wafer)</a:t>
            </a:r>
            <a:r>
              <a:rPr kumimoji="1" lang="ja-JP" altLang="en-US" sz="1200" dirty="0"/>
              <a:t>は、</a:t>
            </a:r>
            <a:r>
              <a:rPr kumimoji="1" lang="en-US" altLang="ja-JP" sz="1200" dirty="0"/>
              <a:t>Google</a:t>
            </a:r>
            <a:r>
              <a:rPr kumimoji="1" lang="ja-JP" altLang="en-US" sz="1200" dirty="0"/>
              <a:t>社が</a:t>
            </a:r>
            <a:r>
              <a:rPr kumimoji="1" lang="en-US" altLang="ja-JP" sz="1200" dirty="0"/>
              <a:t>Efabless</a:t>
            </a:r>
            <a:r>
              <a:rPr kumimoji="1" lang="ja-JP" altLang="en-US" sz="1200" dirty="0"/>
              <a:t>社に出資して生まれたシャトルプログラムであり、半導体（</a:t>
            </a:r>
            <a:r>
              <a:rPr kumimoji="1" lang="en-US" altLang="ja-JP" sz="1200" dirty="0"/>
              <a:t>ASIC/LSI/IC</a:t>
            </a:r>
            <a:r>
              <a:rPr kumimoji="1" lang="ja-JP" altLang="en-US" sz="1200" dirty="0"/>
              <a:t>）を作るうえで必要なツール（</a:t>
            </a:r>
            <a:r>
              <a:rPr kumimoji="1" lang="en-US" altLang="ja-JP" sz="1200" dirty="0"/>
              <a:t>EDA/PDK</a:t>
            </a:r>
            <a:r>
              <a:rPr kumimoji="1" lang="ja-JP" altLang="en-US" sz="1200" dirty="0"/>
              <a:t>）からファブでの</a:t>
            </a:r>
            <a:r>
              <a:rPr kumimoji="1" lang="en-US" altLang="ja-JP" sz="1200" dirty="0"/>
              <a:t>ISHI</a:t>
            </a:r>
            <a:r>
              <a:rPr kumimoji="1" lang="ja-JP" altLang="en-US" sz="1200" dirty="0"/>
              <a:t>製造まで含めて、すべてオープン＆無料で半導体（</a:t>
            </a:r>
            <a:r>
              <a:rPr kumimoji="1" lang="en-US" altLang="ja-JP" sz="1200" dirty="0"/>
              <a:t>ASIC/LSI/IC</a:t>
            </a:r>
            <a:r>
              <a:rPr kumimoji="1" lang="ja-JP" altLang="en-US" sz="1200" dirty="0"/>
              <a:t>）を製造することができるプログラムです。 これはまさに</a:t>
            </a:r>
            <a:r>
              <a:rPr kumimoji="1" lang="en-US" altLang="ja-JP" sz="1200" dirty="0"/>
              <a:t>GNU</a:t>
            </a:r>
            <a:r>
              <a:rPr kumimoji="1" lang="ja-JP" altLang="en-US" sz="1200" dirty="0"/>
              <a:t>から始まったオープンソースムーブメント（ソフトウェアの民主化）の「半導体（</a:t>
            </a:r>
            <a:r>
              <a:rPr kumimoji="1" lang="en-US" altLang="ja-JP" sz="1200" dirty="0"/>
              <a:t>ASIC/LSI/IC</a:t>
            </a:r>
            <a:r>
              <a:rPr kumimoji="1" lang="ja-JP" altLang="en-US" sz="1200" dirty="0"/>
              <a:t>）や</a:t>
            </a:r>
            <a:r>
              <a:rPr kumimoji="1" lang="en-US" altLang="ja-JP" sz="1200" dirty="0"/>
              <a:t>EDA/PDK</a:t>
            </a:r>
            <a:r>
              <a:rPr kumimoji="1" lang="ja-JP" altLang="en-US" sz="1200" dirty="0"/>
              <a:t>のオープン化」であります！</a:t>
            </a:r>
          </a:p>
          <a:p>
            <a:r>
              <a:rPr kumimoji="1" lang="ja-JP" altLang="en-US" sz="1200" dirty="0"/>
              <a:t>そこで、本会は、これまでの半導体（</a:t>
            </a:r>
            <a:r>
              <a:rPr kumimoji="1" lang="en-US" altLang="ja-JP" sz="1200" dirty="0"/>
              <a:t>ASIC/LSI/IC</a:t>
            </a:r>
            <a:r>
              <a:rPr kumimoji="1" lang="ja-JP" altLang="en-US" sz="1200" dirty="0"/>
              <a:t>）の専門家だけではなく、これからの半導体（</a:t>
            </a:r>
            <a:r>
              <a:rPr kumimoji="1" lang="en-US" altLang="ja-JP" sz="1200" dirty="0"/>
              <a:t>ASIC/LSI/IC</a:t>
            </a:r>
            <a:r>
              <a:rPr kumimoji="1" lang="ja-JP" altLang="en-US" sz="1200" dirty="0"/>
              <a:t>）のオープンソースムーブメントに可能性を見出した人たちと新しく半導体（</a:t>
            </a:r>
            <a:r>
              <a:rPr kumimoji="1" lang="en-US" altLang="ja-JP" sz="1200" dirty="0"/>
              <a:t>ASIC/LSI/IC</a:t>
            </a:r>
            <a:r>
              <a:rPr kumimoji="1" lang="ja-JP" altLang="en-US" sz="1200" dirty="0"/>
              <a:t>）を作りたい人たちにスポットを当てたユーザソサエティー・コミュニティー（会）として立ち上がりました。</a:t>
            </a:r>
          </a:p>
          <a:p>
            <a:r>
              <a:rPr kumimoji="1" lang="ja-JP" altLang="en-US" sz="1200" dirty="0"/>
              <a:t>専門家だけが利用可能だった</a:t>
            </a:r>
            <a:r>
              <a:rPr kumimoji="1" lang="en-US" altLang="ja-JP" sz="1200" dirty="0"/>
              <a:t>OS</a:t>
            </a:r>
            <a:r>
              <a:rPr kumimoji="1" lang="ja-JP" altLang="en-US" sz="1200" dirty="0"/>
              <a:t>やコンパイラ、ライブラリ、アプリ、電子基板、</a:t>
            </a:r>
            <a:r>
              <a:rPr kumimoji="1" lang="en-US" altLang="ja-JP" sz="1200" dirty="0"/>
              <a:t>3D CAD</a:t>
            </a:r>
            <a:r>
              <a:rPr kumimoji="1" lang="ja-JP" altLang="en-US" sz="1200" dirty="0"/>
              <a:t>や</a:t>
            </a:r>
            <a:r>
              <a:rPr kumimoji="1" lang="en-US" altLang="ja-JP" sz="1200" dirty="0"/>
              <a:t>3D</a:t>
            </a:r>
            <a:r>
              <a:rPr kumimoji="1" lang="ja-JP" altLang="en-US" sz="1200" dirty="0"/>
              <a:t>プリンターがオープンソースソフトウェア、オープンハードウェア、オープンモデリングなどとして誰もが利用できるようになったように、半導体（</a:t>
            </a:r>
            <a:r>
              <a:rPr kumimoji="1" lang="en-US" altLang="ja-JP" sz="1200" dirty="0"/>
              <a:t>ASIC/LSI/IC</a:t>
            </a:r>
            <a:r>
              <a:rPr kumimoji="1" lang="ja-JP" altLang="en-US" sz="1200" dirty="0"/>
              <a:t>）や</a:t>
            </a:r>
            <a:r>
              <a:rPr kumimoji="1" lang="en-US" altLang="ja-JP" sz="1200" dirty="0"/>
              <a:t>EDA/PDK</a:t>
            </a:r>
            <a:r>
              <a:rPr kumimoji="1" lang="ja-JP" altLang="en-US" sz="1200" dirty="0"/>
              <a:t>を誰もが利用できる世界を目指して活動していく所存です。</a:t>
            </a:r>
          </a:p>
          <a:p>
            <a:r>
              <a:rPr kumimoji="1" lang="ja-JP" altLang="en-US" sz="1200" dirty="0"/>
              <a:t>今後の活動方針としては、他分野の人たちを巻き込んで半導体（</a:t>
            </a:r>
            <a:r>
              <a:rPr kumimoji="1" lang="en-US" altLang="ja-JP" sz="1200" dirty="0"/>
              <a:t>ASIC/LSI/IC</a:t>
            </a:r>
            <a:r>
              <a:rPr kumimoji="1" lang="ja-JP" altLang="en-US" sz="1200" dirty="0"/>
              <a:t>）分野に革命を起こすという方針で、他分野向けの超初心者向けハンズオンセミナーや専門家向けの濃い内容の勉強会などのイベントを開催したり、チームを作って</a:t>
            </a:r>
            <a:r>
              <a:rPr kumimoji="1" lang="en-US" altLang="ja-JP" sz="1200" dirty="0"/>
              <a:t>OpenMPW</a:t>
            </a:r>
            <a:r>
              <a:rPr kumimoji="1" lang="ja-JP" altLang="en-US" sz="1200" dirty="0"/>
              <a:t>シャトルや世界の</a:t>
            </a:r>
            <a:r>
              <a:rPr kumimoji="1" lang="en-US" altLang="ja-JP" sz="1200" dirty="0"/>
              <a:t>Chipathon</a:t>
            </a:r>
            <a:r>
              <a:rPr kumimoji="1" lang="ja-JP" altLang="en-US" sz="1200" dirty="0"/>
              <a:t>に挑戦したり、</a:t>
            </a:r>
            <a:r>
              <a:rPr kumimoji="1" lang="en-US" altLang="ja-JP" sz="1200" dirty="0"/>
              <a:t>Maker Faire</a:t>
            </a:r>
            <a:r>
              <a:rPr kumimoji="1" lang="ja-JP" altLang="en-US" sz="1200" dirty="0"/>
              <a:t>などのイベントへの参加をしていきたいと思いますので、よろしくお願いいたします。</a:t>
            </a:r>
          </a:p>
          <a:p>
            <a:endParaRPr kumimoji="1" lang="ja-JP" altLang="en-US" sz="1200" dirty="0"/>
          </a:p>
        </p:txBody>
      </p:sp>
      <p:sp>
        <p:nvSpPr>
          <p:cNvPr id="4" name="四角形: 角を丸くする 3">
            <a:extLst>
              <a:ext uri="{FF2B5EF4-FFF2-40B4-BE49-F238E27FC236}">
                <a16:creationId xmlns:a16="http://schemas.microsoft.com/office/drawing/2014/main" id="{3432884B-E180-2161-A808-C2045BC2160A}"/>
              </a:ext>
            </a:extLst>
          </p:cNvPr>
          <p:cNvSpPr/>
          <p:nvPr/>
        </p:nvSpPr>
        <p:spPr>
          <a:xfrm>
            <a:off x="572492" y="2627586"/>
            <a:ext cx="11129651" cy="2559479"/>
          </a:xfrm>
          <a:prstGeom prst="roundRect">
            <a:avLst/>
          </a:prstGeom>
          <a:solidFill>
            <a:srgbClr val="00B0F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4400" dirty="0"/>
              <a:t>半導体を作ってみたい</a:t>
            </a:r>
            <a:endParaRPr lang="en-US" altLang="ja-JP" sz="4400" dirty="0"/>
          </a:p>
          <a:p>
            <a:pPr algn="ctr"/>
            <a:r>
              <a:rPr lang="ja-JP" altLang="en-US" sz="4400"/>
              <a:t>初心者（特に半導体</a:t>
            </a:r>
            <a:r>
              <a:rPr lang="ja-JP" altLang="en-US" sz="4400" dirty="0"/>
              <a:t>業界外の人）を支える</a:t>
            </a:r>
            <a:endParaRPr lang="en-US" altLang="ja-JP" sz="4400" dirty="0"/>
          </a:p>
          <a:p>
            <a:pPr algn="ctr"/>
            <a:r>
              <a:rPr lang="ja-JP" altLang="en-US" sz="4400"/>
              <a:t>コミュニティー</a:t>
            </a:r>
            <a:endParaRPr lang="ja-JP" altLang="en-US" sz="4400" dirty="0"/>
          </a:p>
        </p:txBody>
      </p:sp>
    </p:spTree>
    <p:extLst>
      <p:ext uri="{BB962C8B-B14F-4D97-AF65-F5344CB8AC3E}">
        <p14:creationId xmlns:p14="http://schemas.microsoft.com/office/powerpoint/2010/main" val="2867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2E6BBF9-2EFA-F065-B9B3-0BDA2594B095}"/>
              </a:ext>
            </a:extLst>
          </p:cNvPr>
          <p:cNvSpPr>
            <a:spLocks noGrp="1"/>
          </p:cNvSpPr>
          <p:nvPr>
            <p:ph type="title"/>
          </p:nvPr>
        </p:nvSpPr>
        <p:spPr>
          <a:xfrm>
            <a:off x="793662" y="386930"/>
            <a:ext cx="10066122" cy="1298448"/>
          </a:xfrm>
        </p:spPr>
        <p:txBody>
          <a:bodyPr anchor="b">
            <a:normAutofit/>
          </a:bodyPr>
          <a:lstStyle/>
          <a:p>
            <a:r>
              <a:rPr kumimoji="1" lang="ja-JP" altLang="en-US" sz="2600" b="1"/>
              <a:t>「やったことがある」を作る</a:t>
            </a:r>
            <a:br>
              <a:rPr kumimoji="1" lang="en-US" altLang="ja-JP" sz="2600"/>
            </a:br>
            <a:r>
              <a:rPr lang="ja-JP" altLang="en-US" sz="2600"/>
              <a:t>オープンソース半導体でも「</a:t>
            </a:r>
            <a:r>
              <a:rPr lang="en-US" altLang="ja-JP" sz="2600"/>
              <a:t>Make:</a:t>
            </a:r>
            <a:r>
              <a:rPr lang="ja-JP" altLang="en-US" sz="2600"/>
              <a:t>ムーブメント（オープンハードウェア）」レベルのビックウェーブを起こすため</a:t>
            </a:r>
            <a:endParaRPr kumimoji="1" lang="ja-JP" altLang="en-US" sz="2600"/>
          </a:p>
        </p:txBody>
      </p:sp>
      <p:sp>
        <p:nvSpPr>
          <p:cNvPr id="30"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06006F6-5FE0-6ED6-FC99-FBFB44C8B57D}"/>
              </a:ext>
            </a:extLst>
          </p:cNvPr>
          <p:cNvSpPr>
            <a:spLocks noGrp="1"/>
          </p:cNvSpPr>
          <p:nvPr>
            <p:ph idx="1"/>
          </p:nvPr>
        </p:nvSpPr>
        <p:spPr>
          <a:xfrm>
            <a:off x="76200" y="2599509"/>
            <a:ext cx="6019800" cy="3639450"/>
          </a:xfrm>
        </p:spPr>
        <p:txBody>
          <a:bodyPr anchor="ctr">
            <a:normAutofit/>
          </a:bodyPr>
          <a:lstStyle/>
          <a:p>
            <a:r>
              <a:rPr kumimoji="1" lang="en-US" altLang="ja-JP" sz="1600" dirty="0"/>
              <a:t>Make:</a:t>
            </a:r>
            <a:r>
              <a:rPr kumimoji="1" lang="ja-JP" altLang="en-US" sz="1600"/>
              <a:t>時代に立ち上がった企業</a:t>
            </a:r>
            <a:endParaRPr kumimoji="1" lang="en-US" altLang="ja-JP" sz="1600" dirty="0"/>
          </a:p>
          <a:p>
            <a:pPr lvl="1"/>
            <a:r>
              <a:rPr kumimoji="1" lang="ja-JP" altLang="en-US" sz="1600"/>
              <a:t>ハードウェアとは無縁のソフトウェア企業などの中から「社内</a:t>
            </a:r>
            <a:r>
              <a:rPr kumimoji="1" lang="en-US" altLang="ja-JP" sz="1600" dirty="0"/>
              <a:t>Make:</a:t>
            </a:r>
            <a:r>
              <a:rPr kumimoji="1" lang="ja-JP" altLang="en-US" sz="1600"/>
              <a:t>開発部」みたいなのが立ち上がり、そこから派生した</a:t>
            </a:r>
            <a:endParaRPr kumimoji="1" lang="en-US" altLang="ja-JP" sz="1600" dirty="0"/>
          </a:p>
          <a:p>
            <a:pPr lvl="2"/>
            <a:r>
              <a:rPr kumimoji="1" lang="ja-JP" altLang="en-US" sz="1600"/>
              <a:t>「どこで知識を身に着けてきたか？」</a:t>
            </a:r>
            <a:endParaRPr kumimoji="1" lang="en-US" altLang="ja-JP" sz="1600" dirty="0"/>
          </a:p>
          <a:p>
            <a:pPr lvl="3"/>
            <a:r>
              <a:rPr kumimoji="1" lang="en-US" altLang="ja-JP" sz="1600" dirty="0"/>
              <a:t>Make:</a:t>
            </a:r>
            <a:r>
              <a:rPr kumimoji="1" lang="ja-JP" altLang="en-US" sz="1600"/>
              <a:t>の流れの中にあるオープンハードウェア</a:t>
            </a:r>
            <a:endParaRPr kumimoji="1" lang="en-US" altLang="ja-JP" sz="1600" dirty="0"/>
          </a:p>
          <a:p>
            <a:pPr lvl="2"/>
            <a:r>
              <a:rPr kumimoji="1" lang="ja-JP" altLang="en-US" sz="1600"/>
              <a:t>「ある程度まとまった数の技術者が生まれた」</a:t>
            </a:r>
            <a:endParaRPr kumimoji="1" lang="en-US" altLang="ja-JP" sz="1600" dirty="0"/>
          </a:p>
          <a:p>
            <a:pPr lvl="3"/>
            <a:r>
              <a:rPr kumimoji="1" lang="ja-JP" altLang="en-US" sz="1600"/>
              <a:t>ハードウェアを絡めた事業がどこの会社でも出来るようになった</a:t>
            </a:r>
          </a:p>
          <a:p>
            <a:pPr lvl="2"/>
            <a:r>
              <a:rPr kumimoji="1" lang="ja-JP" altLang="en-US" sz="1600"/>
              <a:t>「事業として成功させる」</a:t>
            </a:r>
            <a:endParaRPr kumimoji="1" lang="en-US" altLang="ja-JP" sz="1600" dirty="0"/>
          </a:p>
          <a:p>
            <a:pPr lvl="3"/>
            <a:r>
              <a:rPr kumimoji="1" lang="ja-JP" altLang="en-US" sz="1600"/>
              <a:t>「参入したい側の業界・業務知識と半導体業界の業界・業務知識の両方を持った仲介者」が必要</a:t>
            </a:r>
            <a:endParaRPr kumimoji="1" lang="en-US" altLang="ja-JP" sz="1600" dirty="0"/>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DCECBE29-5009-A385-A840-2154D6DB2EB7}"/>
              </a:ext>
            </a:extLst>
          </p:cNvPr>
          <p:cNvPicPr>
            <a:picLocks noChangeAspect="1"/>
          </p:cNvPicPr>
          <p:nvPr/>
        </p:nvPicPr>
        <p:blipFill>
          <a:blip r:embed="rId2"/>
          <a:stretch>
            <a:fillRect/>
          </a:stretch>
        </p:blipFill>
        <p:spPr>
          <a:xfrm>
            <a:off x="6002225" y="2484255"/>
            <a:ext cx="4968890" cy="3714244"/>
          </a:xfrm>
          <a:prstGeom prst="rect">
            <a:avLst/>
          </a:prstGeom>
        </p:spPr>
      </p:pic>
      <p:sp>
        <p:nvSpPr>
          <p:cNvPr id="32"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041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415000" y="95233"/>
            <a:ext cx="8740400" cy="650800"/>
          </a:xfrm>
          <a:prstGeom prst="rect">
            <a:avLst/>
          </a:prstGeom>
        </p:spPr>
        <p:txBody>
          <a:bodyPr spcFirstLastPara="1" vert="horz" wrap="square" lIns="121900" tIns="121900" rIns="121900" bIns="121900" rtlCol="0" anchor="ctr" anchorCtr="0">
            <a:noAutofit/>
          </a:bodyPr>
          <a:lstStyle/>
          <a:p>
            <a:pPr>
              <a:spcBef>
                <a:spcPts val="0"/>
              </a:spcBef>
            </a:pPr>
            <a:r>
              <a:rPr lang="ja"/>
              <a:t>ISHI会グランドデザイン</a:t>
            </a:r>
            <a:endParaRPr/>
          </a:p>
        </p:txBody>
      </p:sp>
      <p:sp>
        <p:nvSpPr>
          <p:cNvPr id="230" name="Google Shape;230;p41"/>
          <p:cNvSpPr/>
          <p:nvPr/>
        </p:nvSpPr>
        <p:spPr>
          <a:xfrm>
            <a:off x="319167" y="688433"/>
            <a:ext cx="11473600" cy="6169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ja" altLang="en-US" sz="3200" b="1"/>
              <a:t>「みんなの経験をチップに！」</a:t>
            </a:r>
            <a:endParaRPr sz="3200" b="1"/>
          </a:p>
        </p:txBody>
      </p:sp>
      <p:sp>
        <p:nvSpPr>
          <p:cNvPr id="231" name="Google Shape;231;p41"/>
          <p:cNvSpPr/>
          <p:nvPr/>
        </p:nvSpPr>
        <p:spPr>
          <a:xfrm>
            <a:off x="6160700" y="1947333"/>
            <a:ext cx="5542400" cy="17480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他業界の現状（限界感）</a:t>
            </a:r>
            <a:endParaRPr sz="2000" b="1" dirty="0"/>
          </a:p>
          <a:p>
            <a:pPr marL="609585"/>
            <a:endParaRPr sz="2000" dirty="0"/>
          </a:p>
          <a:p>
            <a:pPr marL="1219170" indent="-423323">
              <a:buSzPts val="1400"/>
              <a:buChar char="●"/>
            </a:pPr>
            <a:r>
              <a:rPr lang="ja" altLang="en-US" sz="2000" dirty="0"/>
              <a:t>高速・小型・省電力の要求</a:t>
            </a:r>
            <a:endParaRPr sz="2000" dirty="0"/>
          </a:p>
          <a:p>
            <a:pPr marL="1828754" lvl="1" indent="-423323">
              <a:buSzPts val="1400"/>
              <a:buChar char="○"/>
            </a:pPr>
            <a:r>
              <a:rPr lang="ja" altLang="en-US" sz="2000" dirty="0"/>
              <a:t>汎用チップ＋ソフトでは限界</a:t>
            </a:r>
            <a:endParaRPr sz="2000" dirty="0"/>
          </a:p>
        </p:txBody>
      </p:sp>
      <p:sp>
        <p:nvSpPr>
          <p:cNvPr id="232" name="Google Shape;232;p41"/>
          <p:cNvSpPr/>
          <p:nvPr/>
        </p:nvSpPr>
        <p:spPr>
          <a:xfrm>
            <a:off x="523867" y="5695767"/>
            <a:ext cx="11179200" cy="9296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US" altLang="ja" sz="2000" dirty="0"/>
              <a:t>ISHI</a:t>
            </a:r>
            <a:r>
              <a:rPr lang="ja" altLang="en-US" sz="2000" dirty="0"/>
              <a:t>会の意義</a:t>
            </a:r>
            <a:endParaRPr sz="2000" dirty="0"/>
          </a:p>
          <a:p>
            <a:pPr marL="1219170" lvl="1" indent="-423323" algn="ctr">
              <a:buSzPts val="1400"/>
              <a:buChar char="○"/>
            </a:pPr>
            <a:r>
              <a:rPr lang="ja" altLang="en-US" sz="2000" dirty="0"/>
              <a:t>他（多）分野の知識の統合により、今までになかった研究・開発への期待</a:t>
            </a:r>
            <a:endParaRPr sz="2000" dirty="0"/>
          </a:p>
        </p:txBody>
      </p:sp>
      <p:sp>
        <p:nvSpPr>
          <p:cNvPr id="233" name="Google Shape;233;p41"/>
          <p:cNvSpPr/>
          <p:nvPr/>
        </p:nvSpPr>
        <p:spPr>
          <a:xfrm>
            <a:off x="523867" y="1947333"/>
            <a:ext cx="5542400" cy="17480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en-US" altLang="ja" sz="2000" b="1" dirty="0"/>
              <a:t>ASIC(LSI)</a:t>
            </a:r>
            <a:r>
              <a:rPr lang="ja" altLang="en-US" sz="2000" b="1" dirty="0"/>
              <a:t>業界の現状（閉塞感）</a:t>
            </a:r>
            <a:endParaRPr sz="2000" b="1" dirty="0"/>
          </a:p>
          <a:p>
            <a:pPr marL="609585"/>
            <a:endParaRPr sz="2000" dirty="0"/>
          </a:p>
          <a:p>
            <a:pPr marL="1219170" indent="-423323">
              <a:buSzPts val="1400"/>
              <a:buChar char="●"/>
            </a:pPr>
            <a:r>
              <a:rPr lang="en-US" altLang="ja" sz="2000" dirty="0"/>
              <a:t>NDA</a:t>
            </a:r>
            <a:r>
              <a:rPr lang="ja" altLang="en-US" sz="2000" dirty="0"/>
              <a:t>でなにもしゃべれない</a:t>
            </a:r>
            <a:endParaRPr sz="2000" dirty="0"/>
          </a:p>
          <a:p>
            <a:pPr marL="1219170" indent="-423323">
              <a:buClr>
                <a:schemeClr val="dk1"/>
              </a:buClr>
              <a:buSzPts val="1400"/>
              <a:buChar char="●"/>
            </a:pPr>
            <a:r>
              <a:rPr lang="ja" altLang="en-US" sz="2000" dirty="0">
                <a:solidFill>
                  <a:schemeClr val="dk1"/>
                </a:solidFill>
              </a:rPr>
              <a:t>最先端は札束の応酬</a:t>
            </a:r>
            <a:endParaRPr sz="2000" dirty="0">
              <a:solidFill>
                <a:schemeClr val="dk1"/>
              </a:solidFill>
            </a:endParaRPr>
          </a:p>
          <a:p>
            <a:pPr marL="1828754" lvl="1" indent="-423323">
              <a:buClr>
                <a:schemeClr val="dk1"/>
              </a:buClr>
              <a:buSzPts val="1400"/>
              <a:buChar char="○"/>
            </a:pPr>
            <a:r>
              <a:rPr lang="ja" altLang="en-US" sz="2000" dirty="0">
                <a:solidFill>
                  <a:schemeClr val="dk1"/>
                </a:solidFill>
              </a:rPr>
              <a:t>若者が入ってこない</a:t>
            </a:r>
            <a:endParaRPr sz="2000" dirty="0"/>
          </a:p>
        </p:txBody>
      </p:sp>
      <p:sp>
        <p:nvSpPr>
          <p:cNvPr id="234" name="Google Shape;234;p41"/>
          <p:cNvSpPr/>
          <p:nvPr/>
        </p:nvSpPr>
        <p:spPr>
          <a:xfrm>
            <a:off x="4925833" y="5163633"/>
            <a:ext cx="2360800" cy="593600"/>
          </a:xfrm>
          <a:prstGeom prst="down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endParaRPr sz="2133" b="1"/>
          </a:p>
        </p:txBody>
      </p:sp>
      <p:sp>
        <p:nvSpPr>
          <p:cNvPr id="235" name="Google Shape;235;p41"/>
          <p:cNvSpPr/>
          <p:nvPr/>
        </p:nvSpPr>
        <p:spPr>
          <a:xfrm>
            <a:off x="523867" y="3979333"/>
            <a:ext cx="11179200" cy="1434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コミュニティーの意義</a:t>
            </a:r>
            <a:endParaRPr sz="2000" b="1" dirty="0"/>
          </a:p>
          <a:p>
            <a:pPr marL="609585"/>
            <a:endParaRPr sz="2000" dirty="0"/>
          </a:p>
          <a:p>
            <a:pPr marL="1219170" indent="-423323">
              <a:buSzPts val="1400"/>
              <a:buChar char="●"/>
            </a:pPr>
            <a:r>
              <a:rPr lang="ja" altLang="en-US" sz="2000" dirty="0">
                <a:solidFill>
                  <a:schemeClr val="dk1"/>
                </a:solidFill>
              </a:rPr>
              <a:t>成果の再利用が可能。</a:t>
            </a:r>
            <a:r>
              <a:rPr lang="en-US" altLang="ja" sz="2000" dirty="0">
                <a:solidFill>
                  <a:schemeClr val="dk1"/>
                </a:solidFill>
              </a:rPr>
              <a:t>Do It With Others(</a:t>
            </a:r>
            <a:r>
              <a:rPr lang="ja" altLang="en-US" sz="2000" dirty="0">
                <a:solidFill>
                  <a:schemeClr val="dk1"/>
                </a:solidFill>
              </a:rPr>
              <a:t>それ、みんなでやってみよう</a:t>
            </a:r>
            <a:r>
              <a:rPr lang="en-US" altLang="ja" sz="2000" dirty="0">
                <a:solidFill>
                  <a:schemeClr val="dk1"/>
                </a:solidFill>
              </a:rPr>
              <a:t>)</a:t>
            </a:r>
            <a:r>
              <a:rPr lang="ja" altLang="en-US" sz="2000" dirty="0">
                <a:solidFill>
                  <a:schemeClr val="dk1"/>
                </a:solidFill>
              </a:rPr>
              <a:t>の精神</a:t>
            </a:r>
            <a:endParaRPr sz="2000" dirty="0"/>
          </a:p>
          <a:p>
            <a:pPr marL="1219170" indent="-423323">
              <a:buSzPts val="1400"/>
              <a:buChar char="●"/>
            </a:pPr>
            <a:r>
              <a:rPr lang="ja" altLang="en-US" sz="2000" dirty="0"/>
              <a:t>日本の利点：地理的に物理的に集まりやすく、勉強会や合宿をやりやすい</a:t>
            </a:r>
            <a:endParaRPr sz="2000" dirty="0"/>
          </a:p>
        </p:txBody>
      </p:sp>
      <p:sp>
        <p:nvSpPr>
          <p:cNvPr id="236" name="Google Shape;236;p41"/>
          <p:cNvSpPr/>
          <p:nvPr/>
        </p:nvSpPr>
        <p:spPr>
          <a:xfrm>
            <a:off x="9831200" y="998500"/>
            <a:ext cx="2360800" cy="929600"/>
          </a:xfrm>
          <a:prstGeom prst="wedgeRoundRectCallout">
            <a:avLst>
              <a:gd name="adj1" fmla="val -56279"/>
              <a:gd name="adj2" fmla="val 86883"/>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altLang="ja" sz="2000" dirty="0">
                <a:solidFill>
                  <a:schemeClr val="dk1"/>
                </a:solidFill>
              </a:rPr>
              <a:t>ASIC(LSI)</a:t>
            </a:r>
            <a:r>
              <a:rPr lang="ja" altLang="en-US" sz="2000" dirty="0">
                <a:solidFill>
                  <a:schemeClr val="dk1"/>
                </a:solidFill>
              </a:rPr>
              <a:t>化したいけど情報がない</a:t>
            </a:r>
            <a:endParaRPr sz="2000" dirty="0">
              <a:solidFill>
                <a:schemeClr val="dk1"/>
              </a:solidFill>
            </a:endParaRPr>
          </a:p>
          <a:p>
            <a:endParaRPr sz="2000" dirty="0"/>
          </a:p>
        </p:txBody>
      </p:sp>
      <p:sp>
        <p:nvSpPr>
          <p:cNvPr id="237" name="Google Shape;237;p41"/>
          <p:cNvSpPr/>
          <p:nvPr/>
        </p:nvSpPr>
        <p:spPr>
          <a:xfrm>
            <a:off x="3576233" y="3399800"/>
            <a:ext cx="4951008" cy="1107576"/>
          </a:xfrm>
          <a:prstGeom prst="irregularSeal1">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US" altLang="ja" sz="2000" b="1">
                <a:solidFill>
                  <a:schemeClr val="dk1"/>
                </a:solidFill>
                <a:latin typeface="Meiryo"/>
                <a:ea typeface="Meiryo"/>
                <a:cs typeface="Meiryo"/>
                <a:sym typeface="Meiryo"/>
              </a:rPr>
              <a:t>OpenMPW</a:t>
            </a:r>
            <a:r>
              <a:rPr lang="ja" altLang="en-US" sz="2000" b="1">
                <a:solidFill>
                  <a:schemeClr val="dk1"/>
                </a:solidFill>
                <a:latin typeface="Meiryo"/>
                <a:ea typeface="Meiryo"/>
                <a:cs typeface="Meiryo"/>
                <a:sym typeface="Meiryo"/>
              </a:rPr>
              <a:t>の登場！</a:t>
            </a:r>
            <a:endParaRPr sz="2000" b="1">
              <a:solidFill>
                <a:schemeClr val="dk1"/>
              </a:solidFill>
              <a:latin typeface="Meiryo"/>
              <a:ea typeface="Meiryo"/>
              <a:cs typeface="Meiryo"/>
              <a:sym typeface="Meiryo"/>
            </a:endParaRPr>
          </a:p>
          <a:p>
            <a:endParaRPr sz="2400"/>
          </a:p>
        </p:txBody>
      </p:sp>
      <p:sp>
        <p:nvSpPr>
          <p:cNvPr id="238" name="Google Shape;238;p41"/>
          <p:cNvSpPr/>
          <p:nvPr/>
        </p:nvSpPr>
        <p:spPr>
          <a:xfrm>
            <a:off x="13467" y="773233"/>
            <a:ext cx="2772000" cy="1107600"/>
          </a:xfrm>
          <a:prstGeom prst="wedgeRoundRectCallout">
            <a:avLst>
              <a:gd name="adj1" fmla="val 31443"/>
              <a:gd name="adj2" fmla="val 70934"/>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1733" dirty="0">
                <a:solidFill>
                  <a:schemeClr val="dk1"/>
                </a:solidFill>
              </a:rPr>
              <a:t>新規分野を開拓したいけどどうすればよいのかわからない</a:t>
            </a:r>
            <a:endParaRPr sz="1733" dirty="0">
              <a:solidFill>
                <a:schemeClr val="dk1"/>
              </a:solidFill>
            </a:endParaRPr>
          </a:p>
          <a:p>
            <a:endParaRPr sz="1733" dirty="0"/>
          </a:p>
        </p:txBody>
      </p:sp>
      <p:sp>
        <p:nvSpPr>
          <p:cNvPr id="239" name="Google Shape;239;p41"/>
          <p:cNvSpPr/>
          <p:nvPr/>
        </p:nvSpPr>
        <p:spPr>
          <a:xfrm>
            <a:off x="7853667" y="3320667"/>
            <a:ext cx="3951200" cy="593600"/>
          </a:xfrm>
          <a:prstGeom prst="cloudCallout">
            <a:avLst>
              <a:gd name="adj1" fmla="val -68358"/>
              <a:gd name="adj2" fmla="val 56643"/>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2000" dirty="0"/>
              <a:t>すべてがオープン！</a:t>
            </a:r>
            <a:endParaRPr sz="2000" dirty="0"/>
          </a:p>
        </p:txBody>
      </p:sp>
    </p:spTree>
    <p:extLst>
      <p:ext uri="{BB962C8B-B14F-4D97-AF65-F5344CB8AC3E}">
        <p14:creationId xmlns:p14="http://schemas.microsoft.com/office/powerpoint/2010/main" val="936911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2" name="Group 27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3" name="Rectangle 27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ectangle 27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6" name="Rectangle 27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Google Shape;263;p45"/>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78" name="Rectangle 27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Google Shape;262;p45"/>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300</a:t>
            </a:r>
            <a:r>
              <a:rPr lang="ja-JP" altLang="en-US" sz="2100" dirty="0"/>
              <a:t>名</a:t>
            </a:r>
            <a:r>
              <a:rPr lang="en-US" altLang="ja-JP" sz="2100" dirty="0"/>
              <a:t>Over</a:t>
            </a:r>
            <a:r>
              <a:rPr lang="ja-JP" altLang="en-US" sz="2000"/>
              <a:t>（</a:t>
            </a:r>
            <a:r>
              <a:rPr lang="en-US" altLang="ja-JP" sz="2000" dirty="0"/>
              <a:t>20-30</a:t>
            </a:r>
            <a:r>
              <a:rPr lang="ja-JP" altLang="en-US" sz="2000"/>
              <a:t>名</a:t>
            </a:r>
            <a:r>
              <a:rPr lang="ja-JP" altLang="en-US" sz="2000" dirty="0"/>
              <a:t>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154660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63D2948B-4E80-9DC6-82BB-F6FC56139BFF}"/>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D84D3838-99CD-A217-F1BF-307E3D52B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6D3BF3E8-E3A8-A4AF-674D-6721BBA5C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55DB00D4-333D-72EA-DAC6-D841DE87B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14112C0-0054-FCBC-210A-664DC2B27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DEC3E96E-AF1A-F37D-0AE9-2E9252E7D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A6B8EEC3-639A-E80B-D30F-579634A1B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410D3F74-2C45-7A0F-0D57-1B7E43F98A00}"/>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会の活動</a:t>
            </a:r>
            <a:endParaRPr lang="en-US" altLang="ja-JP" sz="2400" dirty="0"/>
          </a:p>
        </p:txBody>
      </p:sp>
      <p:cxnSp>
        <p:nvCxnSpPr>
          <p:cNvPr id="238" name="Straight Connector 237">
            <a:extLst>
              <a:ext uri="{FF2B5EF4-FFF2-40B4-BE49-F238E27FC236}">
                <a16:creationId xmlns:a16="http://schemas.microsoft.com/office/drawing/2014/main" id="{297CEC09-759B-7A61-EFEE-8532849E1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155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BC6E022-CFEC-C93B-D72D-1B92EEBF2982}"/>
              </a:ext>
            </a:extLst>
          </p:cNvPr>
          <p:cNvSpPr>
            <a:spLocks noGrp="1"/>
          </p:cNvSpPr>
          <p:nvPr>
            <p:ph type="title"/>
          </p:nvPr>
        </p:nvSpPr>
        <p:spPr>
          <a:xfrm>
            <a:off x="6248400" y="365125"/>
            <a:ext cx="5105400" cy="2579692"/>
          </a:xfrm>
        </p:spPr>
        <p:txBody>
          <a:bodyPr anchor="b">
            <a:normAutofit/>
          </a:bodyPr>
          <a:lstStyle/>
          <a:p>
            <a:r>
              <a:rPr lang="ja-JP" altLang="en-US" dirty="0"/>
              <a:t>活動拠点：</a:t>
            </a:r>
            <a:r>
              <a:rPr kumimoji="1" lang="en-US" altLang="ja-JP" dirty="0"/>
              <a:t>Discord</a:t>
            </a:r>
            <a:endParaRPr kumimoji="1" lang="ja-JP" altLang="en-US"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43C00320-A73E-012E-E2C3-28D0E94F7BF1}"/>
              </a:ext>
            </a:extLst>
          </p:cNvPr>
          <p:cNvPicPr>
            <a:picLocks noChangeAspect="1"/>
          </p:cNvPicPr>
          <p:nvPr/>
        </p:nvPicPr>
        <p:blipFill>
          <a:blip r:embed="rId2" cstate="print">
            <a:extLst>
              <a:ext uri="{28A0092B-C50C-407E-A947-70E740481C1C}">
                <a14:useLocalDpi xmlns:a14="http://schemas.microsoft.com/office/drawing/2010/main" val="0"/>
              </a:ext>
            </a:extLst>
          </a:blip>
          <a:srcRect l="7452" r="14261" b="-2"/>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4" name="図 3" descr="テキスト&#10;&#10;自動的に生成された説明">
            <a:extLst>
              <a:ext uri="{FF2B5EF4-FFF2-40B4-BE49-F238E27FC236}">
                <a16:creationId xmlns:a16="http://schemas.microsoft.com/office/drawing/2014/main" id="{2688548B-3C52-13F8-F48E-458E487543E9}"/>
              </a:ext>
            </a:extLst>
          </p:cNvPr>
          <p:cNvPicPr>
            <a:picLocks noChangeAspect="1"/>
          </p:cNvPicPr>
          <p:nvPr/>
        </p:nvPicPr>
        <p:blipFill>
          <a:blip r:embed="rId3"/>
          <a:srcRect r="-2" b="16888"/>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3" name="コンテンツ プレースホルダー 2">
            <a:extLst>
              <a:ext uri="{FF2B5EF4-FFF2-40B4-BE49-F238E27FC236}">
                <a16:creationId xmlns:a16="http://schemas.microsoft.com/office/drawing/2014/main" id="{D4DFE55F-3E8E-0F1F-5DE5-3FC9DC1E43D9}"/>
              </a:ext>
            </a:extLst>
          </p:cNvPr>
          <p:cNvSpPr>
            <a:spLocks noGrp="1"/>
          </p:cNvSpPr>
          <p:nvPr>
            <p:ph idx="1"/>
          </p:nvPr>
        </p:nvSpPr>
        <p:spPr>
          <a:xfrm>
            <a:off x="6248400" y="3124205"/>
            <a:ext cx="5615474" cy="3579840"/>
          </a:xfrm>
        </p:spPr>
        <p:txBody>
          <a:bodyPr>
            <a:normAutofit/>
          </a:bodyPr>
          <a:lstStyle/>
          <a:p>
            <a:pPr indent="114300"/>
            <a:r>
              <a:rPr lang="ja-JP" altLang="ja-JP" sz="2400" kern="100" dirty="0">
                <a:effectLst/>
                <a:latin typeface="Times New Roman" panose="02020603050405020304" pitchFamily="18" charset="0"/>
                <a:ea typeface="ＭＳ 明朝" panose="02020609040205080304" pitchFamily="17" charset="-128"/>
              </a:rPr>
              <a:t>インターネット上を活動拠点</a:t>
            </a:r>
            <a:endParaRPr lang="en-US" altLang="ja-JP" sz="24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チャットアプリ</a:t>
            </a:r>
            <a:r>
              <a:rPr lang="ja-JP" altLang="en-US" sz="1800" kern="100" dirty="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Discord</a:t>
            </a:r>
            <a:r>
              <a:rPr lang="ja-JP" altLang="ja-JP" sz="1800" kern="100" dirty="0">
                <a:effectLst/>
                <a:latin typeface="Times New Roman" panose="02020603050405020304" pitchFamily="18" charset="0"/>
                <a:ea typeface="ＭＳ 明朝" panose="02020609040205080304" pitchFamily="17" charset="-128"/>
              </a:rPr>
              <a:t>を利用</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一般的な組織におけるオフィスに相当</a:t>
            </a:r>
          </a:p>
          <a:p>
            <a:pPr indent="114300"/>
            <a:r>
              <a:rPr lang="ja-JP" altLang="ja-JP" sz="2400" kern="100" dirty="0">
                <a:effectLst/>
                <a:latin typeface="Times New Roman" panose="02020603050405020304" pitchFamily="18" charset="0"/>
                <a:ea typeface="ＭＳ 明朝" panose="02020609040205080304" pitchFamily="17" charset="-128"/>
              </a:rPr>
              <a:t>主な活動</a:t>
            </a:r>
            <a:endParaRPr lang="en-US" altLang="ja-JP" sz="24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テーマに沿った各チャンネルによるディスカッション</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ビデオチャットを利用した定例もくもく会</a:t>
            </a:r>
            <a:endParaRPr lang="en-US" altLang="ja-JP" sz="1800" kern="100" dirty="0">
              <a:effectLst/>
              <a:latin typeface="Times New Roman" panose="02020603050405020304" pitchFamily="18" charset="0"/>
              <a:ea typeface="ＭＳ 明朝" panose="02020609040205080304" pitchFamily="17" charset="-128"/>
            </a:endParaRPr>
          </a:p>
          <a:p>
            <a:pPr lvl="2" indent="114300"/>
            <a:r>
              <a:rPr lang="ja-JP" altLang="ja-JP" sz="1800" kern="100" dirty="0">
                <a:effectLst/>
                <a:latin typeface="Times New Roman" panose="02020603050405020304" pitchFamily="18" charset="0"/>
                <a:ea typeface="ＭＳ 明朝" panose="02020609040205080304" pitchFamily="17" charset="-128"/>
              </a:rPr>
              <a:t>もくもく会</a:t>
            </a:r>
            <a:r>
              <a:rPr lang="ja-JP" altLang="en-US" sz="1800" kern="100" dirty="0">
                <a:effectLst/>
                <a:latin typeface="Times New Roman" panose="02020603050405020304" pitchFamily="18" charset="0"/>
                <a:ea typeface="ＭＳ 明朝" panose="02020609040205080304" pitchFamily="17" charset="-128"/>
              </a:rPr>
              <a:t>：</a:t>
            </a:r>
            <a:r>
              <a:rPr lang="ja-JP" altLang="ja-JP" sz="1800" kern="100" dirty="0">
                <a:effectLst/>
                <a:latin typeface="Times New Roman" panose="02020603050405020304" pitchFamily="18" charset="0"/>
                <a:ea typeface="ＭＳ 明朝" panose="02020609040205080304" pitchFamily="17" charset="-128"/>
              </a:rPr>
              <a:t>皆で一か所に集まり，各自が独自のテーマで黙々と開発するという会合</a:t>
            </a:r>
          </a:p>
        </p:txBody>
      </p:sp>
    </p:spTree>
    <p:extLst>
      <p:ext uri="{BB962C8B-B14F-4D97-AF65-F5344CB8AC3E}">
        <p14:creationId xmlns:p14="http://schemas.microsoft.com/office/powerpoint/2010/main" val="3529138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レストランのブースに座っている人たち&#10;&#10;中程度の精度で自動的に生成された説明">
            <a:extLst>
              <a:ext uri="{FF2B5EF4-FFF2-40B4-BE49-F238E27FC236}">
                <a16:creationId xmlns:a16="http://schemas.microsoft.com/office/drawing/2014/main" id="{56BA176A-FBB2-7999-C493-BDCAACBFC87D}"/>
              </a:ext>
            </a:extLst>
          </p:cNvPr>
          <p:cNvPicPr>
            <a:picLocks noChangeAspect="1"/>
          </p:cNvPicPr>
          <p:nvPr/>
        </p:nvPicPr>
        <p:blipFill>
          <a:blip r:embed="rId2" cstate="print">
            <a:extLst>
              <a:ext uri="{28A0092B-C50C-407E-A947-70E740481C1C}">
                <a14:useLocalDpi xmlns:a14="http://schemas.microsoft.com/office/drawing/2010/main" val="0"/>
              </a:ext>
            </a:extLst>
          </a:blip>
          <a:srcRect t="11291" r="-1" b="20859"/>
          <a:stretch/>
        </p:blipFill>
        <p:spPr>
          <a:xfrm>
            <a:off x="-1" y="10"/>
            <a:ext cx="12228129" cy="4666928"/>
          </a:xfrm>
          <a:prstGeom prst="rect">
            <a:avLst/>
          </a:prstGeom>
        </p:spPr>
      </p:pic>
      <p:grpSp>
        <p:nvGrpSpPr>
          <p:cNvPr id="11" name="Group 1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2" name="Freeform: Shape 1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5" name="Freeform: Shape 1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タイトル 1">
            <a:extLst>
              <a:ext uri="{FF2B5EF4-FFF2-40B4-BE49-F238E27FC236}">
                <a16:creationId xmlns:a16="http://schemas.microsoft.com/office/drawing/2014/main" id="{5ED2A5E9-91F1-968C-38A3-DA9D0A952449}"/>
              </a:ext>
            </a:extLst>
          </p:cNvPr>
          <p:cNvSpPr>
            <a:spLocks noGrp="1"/>
          </p:cNvSpPr>
          <p:nvPr>
            <p:ph type="title"/>
          </p:nvPr>
        </p:nvSpPr>
        <p:spPr>
          <a:xfrm>
            <a:off x="804672" y="4551037"/>
            <a:ext cx="5021782" cy="1509931"/>
          </a:xfrm>
        </p:spPr>
        <p:txBody>
          <a:bodyPr>
            <a:normAutofit/>
          </a:bodyPr>
          <a:lstStyle/>
          <a:p>
            <a:r>
              <a:rPr kumimoji="1" lang="ja-JP" altLang="en-US" sz="3600">
                <a:solidFill>
                  <a:schemeClr val="tx2"/>
                </a:solidFill>
              </a:rPr>
              <a:t>最初のイベント</a:t>
            </a:r>
          </a:p>
        </p:txBody>
      </p:sp>
      <p:sp>
        <p:nvSpPr>
          <p:cNvPr id="3" name="コンテンツ プレースホルダー 2">
            <a:extLst>
              <a:ext uri="{FF2B5EF4-FFF2-40B4-BE49-F238E27FC236}">
                <a16:creationId xmlns:a16="http://schemas.microsoft.com/office/drawing/2014/main" id="{A95BE33F-6379-9AFF-6D10-6077D1E6697D}"/>
              </a:ext>
            </a:extLst>
          </p:cNvPr>
          <p:cNvSpPr>
            <a:spLocks noGrp="1"/>
          </p:cNvSpPr>
          <p:nvPr>
            <p:ph idx="1"/>
          </p:nvPr>
        </p:nvSpPr>
        <p:spPr>
          <a:xfrm>
            <a:off x="5080519" y="4551037"/>
            <a:ext cx="5542383" cy="2027045"/>
          </a:xfrm>
        </p:spPr>
        <p:txBody>
          <a:bodyPr anchor="ctr">
            <a:normAutofit/>
          </a:bodyPr>
          <a:lstStyle/>
          <a:p>
            <a:pPr indent="114300"/>
            <a:r>
              <a:rPr lang="en-US" altLang="ja-JP" sz="2400" kern="100" dirty="0">
                <a:solidFill>
                  <a:schemeClr val="tx2"/>
                </a:solidFill>
                <a:effectLst/>
                <a:latin typeface="Times New Roman" panose="02020603050405020304" pitchFamily="18" charset="0"/>
                <a:ea typeface="ＭＳ 明朝" panose="02020609040205080304" pitchFamily="17" charset="-128"/>
              </a:rPr>
              <a:t>ISHI</a:t>
            </a:r>
            <a:r>
              <a:rPr lang="ja-JP" altLang="ja-JP" sz="2400" kern="100" dirty="0">
                <a:solidFill>
                  <a:schemeClr val="tx2"/>
                </a:solidFill>
                <a:effectLst/>
                <a:latin typeface="Times New Roman" panose="02020603050405020304" pitchFamily="18" charset="0"/>
                <a:ea typeface="ＭＳ 明朝" panose="02020609040205080304" pitchFamily="17" charset="-128"/>
              </a:rPr>
              <a:t>会は</a:t>
            </a:r>
            <a:r>
              <a:rPr lang="en-US" altLang="ja-JP" sz="2400" kern="100" dirty="0">
                <a:solidFill>
                  <a:schemeClr val="tx2"/>
                </a:solidFill>
                <a:effectLst/>
                <a:latin typeface="Times New Roman" panose="02020603050405020304" pitchFamily="18" charset="0"/>
                <a:ea typeface="ＭＳ 明朝" panose="02020609040205080304" pitchFamily="17" charset="-128"/>
              </a:rPr>
              <a:t>2023</a:t>
            </a:r>
            <a:r>
              <a:rPr lang="ja-JP" altLang="ja-JP" sz="2400" kern="100" dirty="0">
                <a:solidFill>
                  <a:schemeClr val="tx2"/>
                </a:solidFill>
                <a:effectLst/>
                <a:latin typeface="Times New Roman" panose="02020603050405020304" pitchFamily="18" charset="0"/>
                <a:ea typeface="ＭＳ 明朝" panose="02020609040205080304" pitchFamily="17" charset="-128"/>
              </a:rPr>
              <a:t>年</a:t>
            </a:r>
            <a:r>
              <a:rPr lang="en-US" altLang="ja-JP" sz="2400" kern="100" dirty="0">
                <a:solidFill>
                  <a:schemeClr val="tx2"/>
                </a:solidFill>
                <a:effectLst/>
                <a:latin typeface="Times New Roman" panose="02020603050405020304" pitchFamily="18" charset="0"/>
                <a:ea typeface="ＭＳ 明朝" panose="02020609040205080304" pitchFamily="17" charset="-128"/>
              </a:rPr>
              <a:t>5</a:t>
            </a:r>
            <a:r>
              <a:rPr lang="ja-JP" altLang="ja-JP" sz="2400" kern="100" dirty="0">
                <a:solidFill>
                  <a:schemeClr val="tx2"/>
                </a:solidFill>
                <a:effectLst/>
                <a:latin typeface="Times New Roman" panose="02020603050405020304" pitchFamily="18" charset="0"/>
                <a:ea typeface="ＭＳ 明朝" panose="02020609040205080304" pitchFamily="17" charset="-128"/>
              </a:rPr>
              <a:t>月</a:t>
            </a:r>
            <a:r>
              <a:rPr lang="en-US" altLang="ja-JP" sz="2400" kern="100" dirty="0">
                <a:solidFill>
                  <a:schemeClr val="tx2"/>
                </a:solidFill>
                <a:effectLst/>
                <a:latin typeface="Times New Roman" panose="02020603050405020304" pitchFamily="18" charset="0"/>
                <a:ea typeface="ＭＳ 明朝" panose="02020609040205080304" pitchFamily="17" charset="-128"/>
              </a:rPr>
              <a:t>7</a:t>
            </a:r>
            <a:r>
              <a:rPr lang="ja-JP" altLang="ja-JP" sz="2400" kern="100" dirty="0">
                <a:solidFill>
                  <a:schemeClr val="tx2"/>
                </a:solidFill>
                <a:effectLst/>
                <a:latin typeface="Times New Roman" panose="02020603050405020304" pitchFamily="18" charset="0"/>
                <a:ea typeface="ＭＳ 明朝" panose="02020609040205080304" pitchFamily="17" charset="-128"/>
              </a:rPr>
              <a:t>日に開催された「第一回ハンズオンセミナー」をもって設立</a:t>
            </a:r>
          </a:p>
          <a:p>
            <a:pPr lvl="1"/>
            <a:r>
              <a:rPr kumimoji="1" lang="ja-JP" altLang="en-US" sz="1800" dirty="0">
                <a:solidFill>
                  <a:schemeClr val="tx2"/>
                </a:solidFill>
              </a:rPr>
              <a:t>参加者は</a:t>
            </a:r>
            <a:r>
              <a:rPr kumimoji="1" lang="en-US" altLang="ja-JP" sz="1800" dirty="0">
                <a:solidFill>
                  <a:schemeClr val="tx2"/>
                </a:solidFill>
              </a:rPr>
              <a:t>13</a:t>
            </a:r>
            <a:r>
              <a:rPr kumimoji="1" lang="ja-JP" altLang="en-US" sz="1800" dirty="0">
                <a:solidFill>
                  <a:schemeClr val="tx2"/>
                </a:solidFill>
              </a:rPr>
              <a:t>名</a:t>
            </a:r>
          </a:p>
        </p:txBody>
      </p:sp>
    </p:spTree>
    <p:extLst>
      <p:ext uri="{BB962C8B-B14F-4D97-AF65-F5344CB8AC3E}">
        <p14:creationId xmlns:p14="http://schemas.microsoft.com/office/powerpoint/2010/main" val="3054844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E26A83-784A-6F9F-7E41-79DFE7DDEBAF}"/>
              </a:ext>
            </a:extLst>
          </p:cNvPr>
          <p:cNvSpPr>
            <a:spLocks noGrp="1"/>
          </p:cNvSpPr>
          <p:nvPr>
            <p:ph type="title"/>
          </p:nvPr>
        </p:nvSpPr>
        <p:spPr>
          <a:xfrm>
            <a:off x="6981825" y="1641752"/>
            <a:ext cx="4391024" cy="1323439"/>
          </a:xfrm>
        </p:spPr>
        <p:txBody>
          <a:bodyPr anchor="t">
            <a:normAutofit/>
          </a:bodyPr>
          <a:lstStyle/>
          <a:p>
            <a:r>
              <a:rPr kumimoji="1" lang="ja-JP" altLang="en-US" sz="4000">
                <a:solidFill>
                  <a:schemeClr val="bg1"/>
                </a:solidFill>
              </a:rPr>
              <a:t>定例イベント</a:t>
            </a:r>
          </a:p>
        </p:txBody>
      </p:sp>
      <p:pic>
        <p:nvPicPr>
          <p:cNvPr id="4" name="図 3" descr="レストランで椅子に集う人々&#10;&#10;中程度の精度で自動的に生成された説明">
            <a:extLst>
              <a:ext uri="{FF2B5EF4-FFF2-40B4-BE49-F238E27FC236}">
                <a16:creationId xmlns:a16="http://schemas.microsoft.com/office/drawing/2014/main" id="{B41F789A-1601-CC89-7B89-549FDE829583}"/>
              </a:ext>
            </a:extLst>
          </p:cNvPr>
          <p:cNvPicPr>
            <a:picLocks noChangeAspect="1"/>
          </p:cNvPicPr>
          <p:nvPr/>
        </p:nvPicPr>
        <p:blipFill>
          <a:blip r:embed="rId2" cstate="print">
            <a:extLst>
              <a:ext uri="{28A0092B-C50C-407E-A947-70E740481C1C}">
                <a14:useLocalDpi xmlns:a14="http://schemas.microsoft.com/office/drawing/2010/main" val="0"/>
              </a:ext>
            </a:extLst>
          </a:blip>
          <a:srcRect t="2656" r="1" b="1"/>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5" name="図 4" descr="アプリケーション, テーブル&#10;&#10;中程度の精度で自動的に生成された説明">
            <a:extLst>
              <a:ext uri="{FF2B5EF4-FFF2-40B4-BE49-F238E27FC236}">
                <a16:creationId xmlns:a16="http://schemas.microsoft.com/office/drawing/2014/main" id="{99C91FF2-C2EF-03EA-B8C0-C45260D5C1A7}"/>
              </a:ext>
            </a:extLst>
          </p:cNvPr>
          <p:cNvPicPr>
            <a:picLocks noChangeAspect="1"/>
          </p:cNvPicPr>
          <p:nvPr/>
        </p:nvPicPr>
        <p:blipFill rotWithShape="1">
          <a:blip r:embed="rId3"/>
          <a:srcRect t="19537" r="1" b="35700"/>
          <a:stretch/>
        </p:blipFill>
        <p:spPr bwMode="auto">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a:extLst>
            <a:ext uri="{53640926-AAD7-44D8-BBD7-CCE9431645EC}">
              <a14:shadowObscured xmlns:a14="http://schemas.microsoft.com/office/drawing/2010/main"/>
            </a:ext>
          </a:extLst>
        </p:spPr>
      </p:pic>
      <p:grpSp>
        <p:nvGrpSpPr>
          <p:cNvPr id="17" name="Group 11">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3" name="Freeform: Shape 12">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3">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コンテンツ プレースホルダー 2">
            <a:extLst>
              <a:ext uri="{FF2B5EF4-FFF2-40B4-BE49-F238E27FC236}">
                <a16:creationId xmlns:a16="http://schemas.microsoft.com/office/drawing/2014/main" id="{8A24B6BF-0201-ACDF-FC20-DC8AA0858FE9}"/>
              </a:ext>
            </a:extLst>
          </p:cNvPr>
          <p:cNvSpPr>
            <a:spLocks noGrp="1"/>
          </p:cNvSpPr>
          <p:nvPr>
            <p:ph idx="1"/>
          </p:nvPr>
        </p:nvSpPr>
        <p:spPr>
          <a:xfrm>
            <a:off x="6981826" y="3146400"/>
            <a:ext cx="4391024" cy="2682000"/>
          </a:xfrm>
        </p:spPr>
        <p:txBody>
          <a:bodyPr>
            <a:normAutofit/>
          </a:bodyPr>
          <a:lstStyle/>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対外向けの活動の一つ</a:t>
            </a:r>
            <a:endParaRPr lang="en-US" altLang="ja-JP" sz="2200" kern="100" dirty="0">
              <a:solidFill>
                <a:schemeClr val="bg1">
                  <a:alpha val="80000"/>
                </a:schemeClr>
              </a:solidFill>
              <a:latin typeface="Times New Roman" panose="02020603050405020304" pitchFamily="18" charset="0"/>
              <a:ea typeface="ＭＳ 明朝" panose="02020609040205080304" pitchFamily="17" charset="-128"/>
            </a:endParaRPr>
          </a:p>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月に</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1</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2</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回，テーマに沿ったゲスト講師を呼んでの勉強会や初心者向けハンズオンセミナーを開催</a:t>
            </a:r>
          </a:p>
          <a:p>
            <a:endParaRPr kumimoji="1" lang="ja-JP" altLang="en-US" sz="2200" dirty="0">
              <a:solidFill>
                <a:schemeClr val="bg1">
                  <a:alpha val="80000"/>
                </a:schemeClr>
              </a:solidFill>
            </a:endParaRPr>
          </a:p>
        </p:txBody>
      </p:sp>
    </p:spTree>
    <p:extLst>
      <p:ext uri="{BB962C8B-B14F-4D97-AF65-F5344CB8AC3E}">
        <p14:creationId xmlns:p14="http://schemas.microsoft.com/office/powerpoint/2010/main" val="2368044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06B17-5195-92E4-B103-1E6CA7754D37}"/>
              </a:ext>
            </a:extLst>
          </p:cNvPr>
          <p:cNvSpPr>
            <a:spLocks noGrp="1"/>
          </p:cNvSpPr>
          <p:nvPr>
            <p:ph type="title"/>
          </p:nvPr>
        </p:nvSpPr>
        <p:spPr/>
        <p:txBody>
          <a:bodyPr/>
          <a:lstStyle/>
          <a:p>
            <a:r>
              <a:rPr kumimoji="1" lang="ja-JP" altLang="en-US"/>
              <a:t>アジェンダ</a:t>
            </a:r>
          </a:p>
        </p:txBody>
      </p:sp>
      <p:sp>
        <p:nvSpPr>
          <p:cNvPr id="3" name="コンテンツ プレースホルダー 2">
            <a:extLst>
              <a:ext uri="{FF2B5EF4-FFF2-40B4-BE49-F238E27FC236}">
                <a16:creationId xmlns:a16="http://schemas.microsoft.com/office/drawing/2014/main" id="{F75D558C-DFF4-499B-4B2E-35E3B017ED5D}"/>
              </a:ext>
            </a:extLst>
          </p:cNvPr>
          <p:cNvSpPr>
            <a:spLocks noGrp="1"/>
          </p:cNvSpPr>
          <p:nvPr>
            <p:ph idx="1"/>
          </p:nvPr>
        </p:nvSpPr>
        <p:spPr/>
        <p:txBody>
          <a:bodyPr/>
          <a:lstStyle/>
          <a:p>
            <a:r>
              <a:rPr lang="ja-JP" altLang="en-US" dirty="0"/>
              <a:t>オープンソース半導体（オープンソースシリコン）について</a:t>
            </a:r>
            <a:endParaRPr lang="en-US" altLang="ja-JP" dirty="0"/>
          </a:p>
          <a:p>
            <a:r>
              <a:rPr kumimoji="1" lang="en-US" altLang="ja-JP" dirty="0"/>
              <a:t>ISHI</a:t>
            </a:r>
            <a:r>
              <a:rPr kumimoji="1" lang="ja-JP" altLang="en-US" dirty="0"/>
              <a:t>会について</a:t>
            </a:r>
            <a:endParaRPr kumimoji="1" lang="en-US" altLang="ja-JP" dirty="0"/>
          </a:p>
          <a:p>
            <a:r>
              <a:rPr kumimoji="1" lang="en-US" altLang="ja-JP" dirty="0"/>
              <a:t>ISHI</a:t>
            </a:r>
            <a:r>
              <a:rPr kumimoji="1" lang="ja-JP" altLang="en-US" dirty="0"/>
              <a:t>会の活動</a:t>
            </a:r>
            <a:endParaRPr kumimoji="1" lang="en-US" altLang="ja-JP" dirty="0"/>
          </a:p>
          <a:p>
            <a:r>
              <a:rPr lang="ja-JP" altLang="en-US" dirty="0"/>
              <a:t>シャトル投稿実績</a:t>
            </a:r>
            <a:endParaRPr kumimoji="1" lang="en-US" altLang="ja-JP" dirty="0"/>
          </a:p>
          <a:p>
            <a:r>
              <a:rPr kumimoji="1" lang="ja-JP" altLang="en-US" dirty="0"/>
              <a:t>コラボ</a:t>
            </a:r>
            <a:r>
              <a:rPr lang="ja-JP" altLang="en-US" dirty="0"/>
              <a:t>プラン</a:t>
            </a:r>
            <a:endParaRPr kumimoji="1" lang="en-US" altLang="ja-JP" dirty="0"/>
          </a:p>
          <a:p>
            <a:pPr lvl="1"/>
            <a:r>
              <a:rPr lang="en-US" altLang="ja-JP" dirty="0" err="1"/>
              <a:t>OpenMPW</a:t>
            </a:r>
            <a:endParaRPr lang="en-US" altLang="ja-JP" dirty="0"/>
          </a:p>
          <a:p>
            <a:pPr lvl="1"/>
            <a:r>
              <a:rPr lang="ja-JP" altLang="en-US" dirty="0"/>
              <a:t>リターン</a:t>
            </a:r>
            <a:endParaRPr lang="en-US" altLang="ja-JP" dirty="0"/>
          </a:p>
          <a:p>
            <a:pPr lvl="2"/>
            <a:r>
              <a:rPr lang="ja-JP" altLang="en-US" dirty="0"/>
              <a:t>研修内容</a:t>
            </a:r>
            <a:endParaRPr lang="en-US" altLang="ja-JP" dirty="0"/>
          </a:p>
          <a:p>
            <a:endParaRPr kumimoji="1" lang="en-US" altLang="ja-JP" dirty="0"/>
          </a:p>
        </p:txBody>
      </p:sp>
    </p:spTree>
    <p:extLst>
      <p:ext uri="{BB962C8B-B14F-4D97-AF65-F5344CB8AC3E}">
        <p14:creationId xmlns:p14="http://schemas.microsoft.com/office/powerpoint/2010/main" val="132658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屋内, テーブル, キッチン, 男 が含まれている画像&#10;&#10;自動的に生成された説明">
            <a:extLst>
              <a:ext uri="{FF2B5EF4-FFF2-40B4-BE49-F238E27FC236}">
                <a16:creationId xmlns:a16="http://schemas.microsoft.com/office/drawing/2014/main" id="{FEB27D92-C764-2776-A3A9-6E75B5540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タイトル 1">
            <a:extLst>
              <a:ext uri="{FF2B5EF4-FFF2-40B4-BE49-F238E27FC236}">
                <a16:creationId xmlns:a16="http://schemas.microsoft.com/office/drawing/2014/main" id="{94000305-ED65-8A70-9453-FE0DCF4A3B9C}"/>
              </a:ext>
            </a:extLst>
          </p:cNvPr>
          <p:cNvSpPr>
            <a:spLocks noGrp="1"/>
          </p:cNvSpPr>
          <p:nvPr>
            <p:ph type="title"/>
          </p:nvPr>
        </p:nvSpPr>
        <p:spPr>
          <a:xfrm>
            <a:off x="5801709" y="3159719"/>
            <a:ext cx="5552090" cy="1336081"/>
          </a:xfrm>
        </p:spPr>
        <p:txBody>
          <a:bodyPr anchor="b">
            <a:normAutofit/>
          </a:bodyPr>
          <a:lstStyle/>
          <a:p>
            <a:r>
              <a:rPr kumimoji="1" lang="ja-JP" altLang="en-US" dirty="0"/>
              <a:t>展示：</a:t>
            </a:r>
            <a:r>
              <a:rPr kumimoji="1" lang="en-US" altLang="ja-JP" dirty="0"/>
              <a:t>Maker</a:t>
            </a:r>
            <a:r>
              <a:rPr kumimoji="1" lang="ja-JP" altLang="en-US" dirty="0"/>
              <a:t> </a:t>
            </a:r>
            <a:r>
              <a:rPr kumimoji="1" lang="en-US" altLang="ja-JP" dirty="0"/>
              <a:t>Faire</a:t>
            </a:r>
            <a:endParaRPr kumimoji="1" lang="ja-JP" altLang="en-US" dirty="0"/>
          </a:p>
        </p:txBody>
      </p:sp>
      <p:sp>
        <p:nvSpPr>
          <p:cNvPr id="3" name="コンテンツ プレースホルダー 2">
            <a:extLst>
              <a:ext uri="{FF2B5EF4-FFF2-40B4-BE49-F238E27FC236}">
                <a16:creationId xmlns:a16="http://schemas.microsoft.com/office/drawing/2014/main" id="{7D478217-C4BD-3C5D-102C-39DD71C6EE52}"/>
              </a:ext>
            </a:extLst>
          </p:cNvPr>
          <p:cNvSpPr>
            <a:spLocks noGrp="1"/>
          </p:cNvSpPr>
          <p:nvPr>
            <p:ph idx="1"/>
          </p:nvPr>
        </p:nvSpPr>
        <p:spPr>
          <a:xfrm>
            <a:off x="5801709" y="4572000"/>
            <a:ext cx="5964193" cy="2178698"/>
          </a:xfrm>
        </p:spPr>
        <p:txBody>
          <a:bodyPr>
            <a:normAutofit/>
          </a:bodyPr>
          <a:lstStyle/>
          <a:p>
            <a:r>
              <a:rPr lang="en-US" altLang="ja-JP" sz="3200" kern="100" dirty="0">
                <a:effectLst/>
                <a:latin typeface="Times New Roman" panose="02020603050405020304" pitchFamily="18" charset="0"/>
                <a:ea typeface="ＭＳ 明朝" panose="02020609040205080304" pitchFamily="17" charset="-128"/>
              </a:rPr>
              <a:t>Maker Faire Tokyo2023</a:t>
            </a:r>
            <a:r>
              <a:rPr lang="ja-JP" altLang="ja-JP" sz="3200" kern="100" dirty="0">
                <a:effectLst/>
                <a:latin typeface="Times New Roman" panose="02020603050405020304" pitchFamily="18" charset="0"/>
                <a:ea typeface="ＭＳ 明朝" panose="02020609040205080304" pitchFamily="17" charset="-128"/>
              </a:rPr>
              <a:t>に出展</a:t>
            </a:r>
            <a:endParaRPr lang="en-US" altLang="ja-JP" sz="2400" kern="100" dirty="0">
              <a:latin typeface="Times New Roman" panose="02020603050405020304" pitchFamily="18" charset="0"/>
              <a:ea typeface="ＭＳ 明朝" panose="02020609040205080304" pitchFamily="17" charset="-128"/>
            </a:endParaRPr>
          </a:p>
          <a:p>
            <a:pPr lvl="1"/>
            <a:r>
              <a:rPr lang="ja-JP" altLang="ja-JP" kern="100" dirty="0">
                <a:effectLst/>
                <a:latin typeface="Times New Roman" panose="02020603050405020304" pitchFamily="18" charset="0"/>
                <a:ea typeface="ＭＳ 明朝" panose="02020609040205080304" pitchFamily="17" charset="-128"/>
              </a:rPr>
              <a:t>金沢大学の秋田先生と作ったインバータ回路を</a:t>
            </a:r>
            <a:r>
              <a:rPr lang="en-US" altLang="ja-JP" kern="100" dirty="0">
                <a:effectLst/>
                <a:latin typeface="Times New Roman" panose="02020603050405020304" pitchFamily="18" charset="0"/>
                <a:ea typeface="ＭＳ 明朝" panose="02020609040205080304" pitchFamily="17" charset="-128"/>
              </a:rPr>
              <a:t>3</a:t>
            </a:r>
            <a:r>
              <a:rPr lang="ja-JP" altLang="ja-JP" kern="100" dirty="0">
                <a:effectLst/>
                <a:latin typeface="Times New Roman" panose="02020603050405020304" pitchFamily="18" charset="0"/>
                <a:ea typeface="ＭＳ 明朝" panose="02020609040205080304" pitchFamily="17" charset="-128"/>
              </a:rPr>
              <a:t>次元化したパズル</a:t>
            </a:r>
            <a:endParaRPr lang="en-US" altLang="ja-JP" kern="100" dirty="0">
              <a:latin typeface="Times New Roman" panose="02020603050405020304" pitchFamily="18" charset="0"/>
              <a:ea typeface="ＭＳ 明朝" panose="02020609040205080304" pitchFamily="17" charset="-128"/>
            </a:endParaRPr>
          </a:p>
          <a:p>
            <a:pPr lvl="2"/>
            <a:r>
              <a:rPr lang="en-US" altLang="ja-JP" sz="1400" kern="100" dirty="0">
                <a:effectLst/>
                <a:latin typeface="Times New Roman" panose="02020603050405020304" pitchFamily="18" charset="0"/>
                <a:ea typeface="ＭＳ 明朝" panose="02020609040205080304" pitchFamily="17" charset="-128"/>
              </a:rPr>
              <a:t>20</a:t>
            </a:r>
            <a:r>
              <a:rPr lang="ja-JP" altLang="ja-JP" sz="1400" kern="100" dirty="0">
                <a:effectLst/>
                <a:latin typeface="Times New Roman" panose="02020603050405020304" pitchFamily="18" charset="0"/>
                <a:ea typeface="ＭＳ 明朝" panose="02020609040205080304" pitchFamily="17" charset="-128"/>
              </a:rPr>
              <a:t>セットを完売する売れ行きを見せた</a:t>
            </a:r>
            <a:endParaRPr lang="en-US" altLang="ja-JP" sz="1400" kern="100" dirty="0">
              <a:effectLst/>
              <a:latin typeface="Times New Roman" panose="02020603050405020304" pitchFamily="18" charset="0"/>
              <a:ea typeface="ＭＳ 明朝" panose="02020609040205080304" pitchFamily="17" charset="-128"/>
            </a:endParaRPr>
          </a:p>
          <a:p>
            <a:pPr lvl="2"/>
            <a:r>
              <a:rPr lang="ja-JP" altLang="en-US" sz="1400" kern="100" dirty="0">
                <a:effectLst/>
                <a:latin typeface="Times New Roman" panose="02020603050405020304" pitchFamily="18" charset="0"/>
                <a:ea typeface="ＭＳ 明朝" panose="02020609040205080304" pitchFamily="17" charset="-128"/>
              </a:rPr>
              <a:t>本件をきっかけに</a:t>
            </a:r>
            <a:r>
              <a:rPr lang="en-US" altLang="ja-JP" sz="1400" kern="100" dirty="0">
                <a:effectLst/>
                <a:latin typeface="Times New Roman" panose="02020603050405020304" pitchFamily="18" charset="0"/>
                <a:ea typeface="ＭＳ 明朝" panose="02020609040205080304" pitchFamily="17" charset="-128"/>
              </a:rPr>
              <a:t>Make: LSI</a:t>
            </a:r>
            <a:r>
              <a:rPr lang="ja-JP" altLang="ja-JP" sz="1400" kern="100" dirty="0">
                <a:effectLst/>
                <a:latin typeface="Times New Roman" panose="02020603050405020304" pitchFamily="18" charset="0"/>
                <a:ea typeface="ＭＳ 明朝" panose="02020609040205080304" pitchFamily="17" charset="-128"/>
              </a:rPr>
              <a:t>の活動は</a:t>
            </a:r>
            <a:r>
              <a:rPr lang="en-US" altLang="ja-JP" sz="1400" kern="100" dirty="0">
                <a:effectLst/>
                <a:latin typeface="Times New Roman" panose="02020603050405020304" pitchFamily="18" charset="0"/>
                <a:ea typeface="ＭＳ 明朝" panose="02020609040205080304" pitchFamily="17" charset="-128"/>
              </a:rPr>
              <a:t>ISHI</a:t>
            </a:r>
            <a:r>
              <a:rPr lang="ja-JP" altLang="ja-JP" sz="1400" kern="100" dirty="0">
                <a:effectLst/>
                <a:latin typeface="Times New Roman" panose="02020603050405020304" pitchFamily="18" charset="0"/>
                <a:ea typeface="ＭＳ 明朝" panose="02020609040205080304" pitchFamily="17" charset="-128"/>
              </a:rPr>
              <a:t>会</a:t>
            </a:r>
            <a:r>
              <a:rPr lang="ja-JP" altLang="en-US" sz="1400" kern="100" dirty="0">
                <a:latin typeface="Times New Roman" panose="02020603050405020304" pitchFamily="18" charset="0"/>
                <a:ea typeface="ＭＳ 明朝" panose="02020609040205080304" pitchFamily="17" charset="-128"/>
              </a:rPr>
              <a:t>が引き継ぎ</a:t>
            </a:r>
            <a:endParaRPr lang="en-US" altLang="ja-JP" sz="1400" kern="100" dirty="0">
              <a:latin typeface="Times New Roman" panose="02020603050405020304" pitchFamily="18" charset="0"/>
              <a:ea typeface="ＭＳ 明朝" panose="02020609040205080304" pitchFamily="17" charset="-128"/>
            </a:endParaRPr>
          </a:p>
        </p:txBody>
      </p:sp>
      <p:pic>
        <p:nvPicPr>
          <p:cNvPr id="5" name="図 4">
            <a:extLst>
              <a:ext uri="{FF2B5EF4-FFF2-40B4-BE49-F238E27FC236}">
                <a16:creationId xmlns:a16="http://schemas.microsoft.com/office/drawing/2014/main" id="{570CFEBD-C256-2FF6-EEDF-49541E9941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94" b="10631"/>
          <a:stretch/>
        </p:blipFill>
        <p:spPr bwMode="auto">
          <a:xfrm>
            <a:off x="-57721" y="0"/>
            <a:ext cx="4669722" cy="28654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998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descr="屋内, 男, テーブル, 座る が含まれている画像&#10;&#10;自動的に生成された説明">
            <a:extLst>
              <a:ext uri="{FF2B5EF4-FFF2-40B4-BE49-F238E27FC236}">
                <a16:creationId xmlns:a16="http://schemas.microsoft.com/office/drawing/2014/main" id="{D084A848-C2FA-A440-AAA8-7ABB39EBC5EC}"/>
              </a:ext>
            </a:extLst>
          </p:cNvPr>
          <p:cNvPicPr>
            <a:picLocks noChangeAspect="1"/>
          </p:cNvPicPr>
          <p:nvPr/>
        </p:nvPicPr>
        <p:blipFill>
          <a:blip r:embed="rId2" cstate="print">
            <a:extLst>
              <a:ext uri="{28A0092B-C50C-407E-A947-70E740481C1C}">
                <a14:useLocalDpi xmlns:a14="http://schemas.microsoft.com/office/drawing/2010/main" val="0"/>
              </a:ext>
            </a:extLst>
          </a:blip>
          <a:srcRect t="36664" r="-2" b="-2"/>
          <a:stretch/>
        </p:blipFill>
        <p:spPr>
          <a:xfrm>
            <a:off x="20" y="-1"/>
            <a:ext cx="6712150" cy="2391331"/>
          </a:xfrm>
          <a:prstGeom prst="rect">
            <a:avLst/>
          </a:prstGeom>
        </p:spPr>
      </p:pic>
      <p:pic>
        <p:nvPicPr>
          <p:cNvPr id="4" name="図 3" descr="屋内, 部屋, テーブル, 暮らし が含まれている画像&#10;&#10;自動的に生成された説明">
            <a:extLst>
              <a:ext uri="{FF2B5EF4-FFF2-40B4-BE49-F238E27FC236}">
                <a16:creationId xmlns:a16="http://schemas.microsoft.com/office/drawing/2014/main" id="{EF93321A-AE5A-08C8-196A-BC574000DD38}"/>
              </a:ext>
            </a:extLst>
          </p:cNvPr>
          <p:cNvPicPr>
            <a:picLocks noChangeAspect="1"/>
          </p:cNvPicPr>
          <p:nvPr/>
        </p:nvPicPr>
        <p:blipFill>
          <a:blip r:embed="rId3" cstate="print">
            <a:extLst>
              <a:ext uri="{28A0092B-C50C-407E-A947-70E740481C1C}">
                <a14:useLocalDpi xmlns:a14="http://schemas.microsoft.com/office/drawing/2010/main" val="0"/>
              </a:ext>
            </a:extLst>
          </a:blip>
          <a:srcRect l="15472" r="1" b="1"/>
          <a:stretch/>
        </p:blipFill>
        <p:spPr>
          <a:xfrm>
            <a:off x="20" y="2391337"/>
            <a:ext cx="6712150" cy="4466657"/>
          </a:xfrm>
          <a:prstGeom prst="rect">
            <a:avLst/>
          </a:prstGeom>
        </p:spPr>
      </p:pic>
      <p:sp>
        <p:nvSpPr>
          <p:cNvPr id="12" name="Rectangle 1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4DE93A9-384B-1D98-9351-343714089F90}"/>
              </a:ext>
            </a:extLst>
          </p:cNvPr>
          <p:cNvSpPr>
            <a:spLocks noGrp="1"/>
          </p:cNvSpPr>
          <p:nvPr>
            <p:ph type="title"/>
          </p:nvPr>
        </p:nvSpPr>
        <p:spPr>
          <a:xfrm>
            <a:off x="6712170" y="910431"/>
            <a:ext cx="4292162" cy="1466455"/>
          </a:xfrm>
        </p:spPr>
        <p:txBody>
          <a:bodyPr anchor="b">
            <a:normAutofit/>
          </a:bodyPr>
          <a:lstStyle/>
          <a:p>
            <a:r>
              <a:rPr kumimoji="1" lang="ja-JP" altLang="en-US">
                <a:solidFill>
                  <a:schemeClr val="bg1"/>
                </a:solidFill>
              </a:rPr>
              <a:t>展示：イベント</a:t>
            </a:r>
          </a:p>
        </p:txBody>
      </p:sp>
      <p:cxnSp>
        <p:nvCxnSpPr>
          <p:cNvPr id="14" name="Straight Connector 1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753852F-0A7A-6936-D4E1-82C210A518E5}"/>
              </a:ext>
            </a:extLst>
          </p:cNvPr>
          <p:cNvSpPr>
            <a:spLocks noGrp="1"/>
          </p:cNvSpPr>
          <p:nvPr>
            <p:ph idx="1"/>
          </p:nvPr>
        </p:nvSpPr>
        <p:spPr>
          <a:xfrm>
            <a:off x="6712169" y="2492080"/>
            <a:ext cx="5331505" cy="3302230"/>
          </a:xfrm>
        </p:spPr>
        <p:txBody>
          <a:bodyPr>
            <a:normAutofit/>
          </a:bodyPr>
          <a:lstStyle/>
          <a:p>
            <a:r>
              <a:rPr lang="ja-JP" altLang="en-US" sz="2000" kern="100" dirty="0">
                <a:solidFill>
                  <a:schemeClr val="bg1"/>
                </a:solidFill>
                <a:effectLst/>
                <a:latin typeface="Times New Roman" panose="02020603050405020304" pitchFamily="18" charset="0"/>
                <a:ea typeface="ＭＳ 明朝" panose="02020609040205080304" pitchFamily="17" charset="-128"/>
              </a:rPr>
              <a:t>コミュニティー系イベント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en-US" sz="2000" kern="100" dirty="0">
                <a:solidFill>
                  <a:schemeClr val="bg1"/>
                </a:solidFill>
                <a:latin typeface="Times New Roman" panose="02020603050405020304" pitchFamily="18" charset="0"/>
                <a:ea typeface="ＭＳ 明朝" panose="02020609040205080304" pitchFamily="17" charset="-128"/>
              </a:rPr>
              <a:t>オープンソースカンファレンス</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en-US" altLang="ja-JP" sz="2000" kern="100" dirty="0">
                <a:solidFill>
                  <a:schemeClr val="bg1"/>
                </a:solidFill>
                <a:latin typeface="Times New Roman" panose="02020603050405020304" pitchFamily="18" charset="0"/>
                <a:ea typeface="ＭＳ 明朝" panose="02020609040205080304" pitchFamily="17" charset="-128"/>
              </a:rPr>
              <a:t>Kernel/VM</a:t>
            </a:r>
            <a:r>
              <a:rPr lang="ja-JP" altLang="en-US" sz="2000" kern="100" dirty="0">
                <a:solidFill>
                  <a:schemeClr val="bg1"/>
                </a:solidFill>
                <a:latin typeface="Times New Roman" panose="02020603050405020304" pitchFamily="18" charset="0"/>
                <a:ea typeface="ＭＳ 明朝" panose="02020609040205080304" pitchFamily="17" charset="-128"/>
              </a:rPr>
              <a:t>探検隊</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latin typeface="Times New Roman" panose="02020603050405020304" pitchFamily="18" charset="0"/>
              <a:ea typeface="ＭＳ 明朝" panose="02020609040205080304" pitchFamily="17" charset="-128"/>
            </a:endParaRPr>
          </a:p>
          <a:p>
            <a:pPr lvl="1"/>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r>
              <a:rPr lang="ja-JP" altLang="en-US" sz="2000" kern="100" dirty="0">
                <a:solidFill>
                  <a:schemeClr val="bg1"/>
                </a:solidFill>
                <a:effectLst/>
                <a:latin typeface="Times New Roman" panose="02020603050405020304" pitchFamily="18" charset="0"/>
                <a:ea typeface="ＭＳ 明朝" panose="02020609040205080304" pitchFamily="17" charset="-128"/>
              </a:rPr>
              <a:t>業界系イベント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デジタル回路系</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a:solidFill>
                  <a:schemeClr val="bg1"/>
                </a:solidFill>
                <a:effectLst/>
                <a:latin typeface="Times New Roman" panose="02020603050405020304" pitchFamily="18" charset="0"/>
                <a:ea typeface="ＭＳ 明朝" panose="02020609040205080304" pitchFamily="17" charset="-128"/>
              </a:rPr>
              <a:t>RISC-V Day Tokyo</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組み込み業界向け</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err="1">
                <a:solidFill>
                  <a:schemeClr val="bg1"/>
                </a:solidFill>
                <a:effectLst/>
                <a:latin typeface="Times New Roman" panose="02020603050405020304" pitchFamily="18" charset="0"/>
                <a:ea typeface="ＭＳ 明朝" panose="02020609040205080304" pitchFamily="17" charset="-128"/>
              </a:rPr>
              <a:t>EdgeTech</a:t>
            </a:r>
            <a:r>
              <a:rPr lang="en-US" altLang="ja-JP" sz="2000" kern="100" dirty="0">
                <a:solidFill>
                  <a:schemeClr val="bg1"/>
                </a:solidFill>
                <a:effectLst/>
                <a:latin typeface="Times New Roman" panose="02020603050405020304" pitchFamily="18" charset="0"/>
                <a:ea typeface="ＭＳ 明朝" panose="02020609040205080304" pitchFamily="17" charset="-128"/>
              </a:rPr>
              <a:t>+</a:t>
            </a: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effectLst/>
              <a:latin typeface="Times New Roman" panose="02020603050405020304" pitchFamily="18" charset="0"/>
              <a:ea typeface="ＭＳ 明朝" panose="02020609040205080304" pitchFamily="17" charset="-128"/>
            </a:endParaRPr>
          </a:p>
        </p:txBody>
      </p:sp>
    </p:spTree>
    <p:extLst>
      <p:ext uri="{BB962C8B-B14F-4D97-AF65-F5344CB8AC3E}">
        <p14:creationId xmlns:p14="http://schemas.microsoft.com/office/powerpoint/2010/main" val="1718001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A23E77F0-3F47-E28F-A7B5-A5217E92FB01}"/>
              </a:ext>
            </a:extLst>
          </p:cNvPr>
          <p:cNvPicPr>
            <a:picLocks noChangeAspect="1"/>
          </p:cNvPicPr>
          <p:nvPr/>
        </p:nvPicPr>
        <p:blipFill rotWithShape="1">
          <a:blip r:embed="rId2"/>
          <a:srcRect l="9222" t="9091" r="1" b="1"/>
          <a:stretch/>
        </p:blipFill>
        <p:spPr bwMode="auto">
          <a:xfrm>
            <a:off x="-2" y="10"/>
            <a:ext cx="8668512" cy="6857990"/>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DD30D6-D0A5-C1B4-9EDA-B914776B330C}"/>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kumimoji="1" lang="ja-JP" altLang="en-US" sz="4800" dirty="0">
                <a:solidFill>
                  <a:schemeClr val="bg1"/>
                </a:solidFill>
              </a:rPr>
              <a:t>他連携</a:t>
            </a:r>
          </a:p>
        </p:txBody>
      </p:sp>
      <p:sp>
        <p:nvSpPr>
          <p:cNvPr id="3" name="コンテンツ プレースホルダー 2">
            <a:extLst>
              <a:ext uri="{FF2B5EF4-FFF2-40B4-BE49-F238E27FC236}">
                <a16:creationId xmlns:a16="http://schemas.microsoft.com/office/drawing/2014/main" id="{E86C09A9-776C-189A-D505-97165C015617}"/>
              </a:ext>
            </a:extLst>
          </p:cNvPr>
          <p:cNvSpPr>
            <a:spLocks noGrp="1"/>
          </p:cNvSpPr>
          <p:nvPr>
            <p:ph idx="1"/>
          </p:nvPr>
        </p:nvSpPr>
        <p:spPr>
          <a:xfrm>
            <a:off x="7848600" y="4502020"/>
            <a:ext cx="4023360" cy="1912776"/>
          </a:xfrm>
        </p:spPr>
        <p:txBody>
          <a:bodyPr vert="horz" lIns="91440" tIns="45720" rIns="91440" bIns="45720" rtlCol="0">
            <a:normAutofit/>
          </a:bodyPr>
          <a:lstStyle/>
          <a:p>
            <a:r>
              <a:rPr lang="en-US" altLang="ja-JP" sz="2400" dirty="0">
                <a:solidFill>
                  <a:schemeClr val="bg1"/>
                </a:solidFill>
                <a:effectLst/>
              </a:rPr>
              <a:t>VLSI.jp</a:t>
            </a:r>
          </a:p>
          <a:p>
            <a:pPr lvl="1"/>
            <a:r>
              <a:rPr lang="ja-JP" altLang="en-US" sz="1800" dirty="0">
                <a:solidFill>
                  <a:schemeClr val="bg1"/>
                </a:solidFill>
              </a:rPr>
              <a:t>オープン</a:t>
            </a:r>
            <a:r>
              <a:rPr lang="ja-JP" altLang="en-US" sz="1800" dirty="0">
                <a:solidFill>
                  <a:schemeClr val="bg1"/>
                </a:solidFill>
                <a:effectLst/>
              </a:rPr>
              <a:t>ソースシリコン関連の各種実地知見を文書化</a:t>
            </a:r>
            <a:endParaRPr lang="en-US" altLang="ja-JP" sz="1800" dirty="0">
              <a:solidFill>
                <a:schemeClr val="bg1"/>
              </a:solidFill>
              <a:effectLst/>
            </a:endParaRPr>
          </a:p>
          <a:p>
            <a:pPr lvl="1"/>
            <a:r>
              <a:rPr lang="ja-JP" altLang="en-US" sz="1800" dirty="0">
                <a:solidFill>
                  <a:schemeClr val="bg1"/>
                </a:solidFill>
                <a:effectLst/>
              </a:rPr>
              <a:t>「半導体初学者むけ「半導体設計で使われる用語集」」の製作</a:t>
            </a:r>
            <a:endParaRPr kumimoji="1" lang="en-US" altLang="ja-JP" sz="18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2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44A92A8-7AA6-9B62-2AE9-06B1B96F69B4}"/>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kumimoji="1" lang="ja-JP" altLang="en-US" sz="7200" kern="1200" dirty="0">
                <a:solidFill>
                  <a:schemeClr val="tx1"/>
                </a:solidFill>
                <a:latin typeface="+mj-lt"/>
                <a:ea typeface="+mj-ea"/>
                <a:cs typeface="+mj-cs"/>
              </a:rPr>
              <a:t>シャトル投稿実績</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662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9286EEB-1A96-8DD4-1C83-169B3D2A89C6}"/>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altLang="ja-JP" sz="5200"/>
              <a:t>Chipathon</a:t>
            </a:r>
            <a:endParaRPr kumimoji="1" lang="en-US" altLang="ja-JP" sz="5200"/>
          </a:p>
        </p:txBody>
      </p:sp>
      <p:pic>
        <p:nvPicPr>
          <p:cNvPr id="7" name="図 6">
            <a:extLst>
              <a:ext uri="{FF2B5EF4-FFF2-40B4-BE49-F238E27FC236}">
                <a16:creationId xmlns:a16="http://schemas.microsoft.com/office/drawing/2014/main" id="{18651106-DCD9-0FD3-5007-2EB9EA0F7D01}"/>
              </a:ext>
            </a:extLst>
          </p:cNvPr>
          <p:cNvPicPr>
            <a:picLocks noChangeAspect="1"/>
          </p:cNvPicPr>
          <p:nvPr/>
        </p:nvPicPr>
        <p:blipFill>
          <a:blip r:embed="rId3"/>
          <a:stretch>
            <a:fillRect/>
          </a:stretch>
        </p:blipFill>
        <p:spPr>
          <a:xfrm>
            <a:off x="1210858" y="671201"/>
            <a:ext cx="4443307" cy="2999232"/>
          </a:xfrm>
          <a:prstGeom prst="rect">
            <a:avLst/>
          </a:prstGeom>
        </p:spPr>
      </p:pic>
      <p:pic>
        <p:nvPicPr>
          <p:cNvPr id="5" name="図 4">
            <a:extLst>
              <a:ext uri="{FF2B5EF4-FFF2-40B4-BE49-F238E27FC236}">
                <a16:creationId xmlns:a16="http://schemas.microsoft.com/office/drawing/2014/main" id="{D6DC66AC-2A77-F91D-336E-591C11F589A4}"/>
              </a:ext>
            </a:extLst>
          </p:cNvPr>
          <p:cNvPicPr>
            <a:picLocks noChangeAspect="1"/>
          </p:cNvPicPr>
          <p:nvPr/>
        </p:nvPicPr>
        <p:blipFill>
          <a:blip r:embed="rId4"/>
          <a:stretch>
            <a:fillRect/>
          </a:stretch>
        </p:blipFill>
        <p:spPr>
          <a:xfrm>
            <a:off x="6588038" y="671201"/>
            <a:ext cx="4346713" cy="2999232"/>
          </a:xfrm>
          <a:prstGeom prst="rect">
            <a:avLst/>
          </a:prstGeom>
        </p:spPr>
      </p:pic>
    </p:spTree>
    <p:extLst>
      <p:ext uri="{BB962C8B-B14F-4D97-AF65-F5344CB8AC3E}">
        <p14:creationId xmlns:p14="http://schemas.microsoft.com/office/powerpoint/2010/main" val="380209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タイトル 1">
            <a:extLst>
              <a:ext uri="{FF2B5EF4-FFF2-40B4-BE49-F238E27FC236}">
                <a16:creationId xmlns:a16="http://schemas.microsoft.com/office/drawing/2014/main" id="{9B9B2BD9-609A-9C4E-993A-5449F382AC40}"/>
              </a:ext>
            </a:extLst>
          </p:cNvPr>
          <p:cNvSpPr>
            <a:spLocks noGrp="1"/>
          </p:cNvSpPr>
          <p:nvPr>
            <p:ph type="title"/>
          </p:nvPr>
        </p:nvSpPr>
        <p:spPr>
          <a:xfrm>
            <a:off x="1178467" y="3658452"/>
            <a:ext cx="4036334" cy="2387600"/>
          </a:xfrm>
        </p:spPr>
        <p:txBody>
          <a:bodyPr vert="horz" lIns="91440" tIns="45720" rIns="91440" bIns="45720" rtlCol="0" anchor="t">
            <a:normAutofit/>
          </a:bodyPr>
          <a:lstStyle/>
          <a:p>
            <a:pPr>
              <a:spcBef>
                <a:spcPct val="0"/>
              </a:spcBef>
            </a:pPr>
            <a:r>
              <a:rPr lang="ja-JP" altLang="ja-JP" sz="2800" kern="100" dirty="0">
                <a:effectLst/>
                <a:latin typeface="Times New Roman" panose="02020603050405020304" pitchFamily="18" charset="0"/>
                <a:ea typeface="ＭＳ 明朝" panose="02020609040205080304" pitchFamily="17" charset="-128"/>
              </a:rPr>
              <a:t>土谷</a:t>
            </a:r>
            <a:r>
              <a:rPr lang="ja-JP" altLang="en-US" sz="2800" kern="100" dirty="0">
                <a:effectLst/>
                <a:latin typeface="Times New Roman" panose="02020603050405020304" pitchFamily="18" charset="0"/>
                <a:ea typeface="ＭＳ 明朝" panose="02020609040205080304" pitchFamily="17" charset="-128"/>
              </a:rPr>
              <a:t>先生</a:t>
            </a:r>
            <a:r>
              <a:rPr lang="ja-JP" altLang="ja-JP" sz="2800" kern="100" dirty="0">
                <a:effectLst/>
                <a:latin typeface="Times New Roman" panose="02020603050405020304" pitchFamily="18" charset="0"/>
                <a:ea typeface="ＭＳ 明朝" panose="02020609040205080304" pitchFamily="17" charset="-128"/>
              </a:rPr>
              <a:t>の呼びかけにより日本チームを結成</a:t>
            </a:r>
            <a:endParaRPr kumimoji="1" lang="en-US" altLang="ja-JP" sz="2800" b="1" kern="1200" dirty="0">
              <a:solidFill>
                <a:schemeClr val="tx1"/>
              </a:solidFill>
              <a:latin typeface="+mj-lt"/>
              <a:ea typeface="+mj-ea"/>
              <a:cs typeface="+mj-cs"/>
            </a:endParaRPr>
          </a:p>
        </p:txBody>
      </p:sp>
      <p:grpSp>
        <p:nvGrpSpPr>
          <p:cNvPr id="9"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D37F7FD7-1608-3360-A1D4-D9D1511612F6}"/>
              </a:ext>
            </a:extLst>
          </p:cNvPr>
          <p:cNvPicPr>
            <a:picLocks noChangeAspect="1"/>
          </p:cNvPicPr>
          <p:nvPr/>
        </p:nvPicPr>
        <p:blipFill rotWithShape="1">
          <a:blip r:embed="rId3"/>
          <a:srcRect l="763" r="6241" b="-1"/>
          <a:stretch/>
        </p:blipFill>
        <p:spPr>
          <a:xfrm>
            <a:off x="5922492" y="1353278"/>
            <a:ext cx="5536001" cy="4092690"/>
          </a:xfrm>
          <a:prstGeom prst="rect">
            <a:avLst/>
          </a:prstGeom>
        </p:spPr>
      </p:pic>
      <p:sp>
        <p:nvSpPr>
          <p:cNvPr id="2" name="タイトル 1">
            <a:extLst>
              <a:ext uri="{FF2B5EF4-FFF2-40B4-BE49-F238E27FC236}">
                <a16:creationId xmlns:a16="http://schemas.microsoft.com/office/drawing/2014/main" id="{957176DE-E0D6-28CD-79BB-DA2ED2842760}"/>
              </a:ext>
            </a:extLst>
          </p:cNvPr>
          <p:cNvSpPr txBox="1">
            <a:spLocks/>
          </p:cNvSpPr>
          <p:nvPr/>
        </p:nvSpPr>
        <p:spPr>
          <a:xfrm>
            <a:off x="1152653" y="2827882"/>
            <a:ext cx="5751036" cy="2387600"/>
          </a:xfrm>
          <a:prstGeom prst="rect">
            <a:avLst/>
          </a:prstGeom>
        </p:spPr>
        <p:txBody>
          <a:bodyPr spcFirstLastPara="1" vert="horz" wrap="square" lIns="91440" tIns="45720" rIns="91440" bIns="45720" rtlCol="0" anchor="t" anchorCtr="0">
            <a:normAutofit fontScale="97500"/>
          </a:bodyPr>
          <a:lstStyle>
            <a:lvl1pPr lvl="0" algn="l" defTabSz="914400" rtl="0" eaLnBrk="1" latinLnBrk="0" hangingPunct="1">
              <a:lnSpc>
                <a:spcPct val="90000"/>
              </a:lnSpc>
              <a:spcBef>
                <a:spcPts val="0"/>
              </a:spcBef>
              <a:spcAft>
                <a:spcPts val="0"/>
              </a:spcAft>
              <a:buSzPts val="2800"/>
              <a:buNone/>
              <a:defRPr kumimoji="1"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spcBef>
                <a:spcPct val="0"/>
              </a:spcBef>
            </a:pPr>
            <a:r>
              <a:rPr lang="en-US" altLang="ja-JP" sz="4600" b="1" dirty="0"/>
              <a:t>Chipathon2023</a:t>
            </a:r>
          </a:p>
        </p:txBody>
      </p:sp>
    </p:spTree>
    <p:extLst>
      <p:ext uri="{BB962C8B-B14F-4D97-AF65-F5344CB8AC3E}">
        <p14:creationId xmlns:p14="http://schemas.microsoft.com/office/powerpoint/2010/main" val="652582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FC03BB-316D-0D91-432C-60B578F60B0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77B039-58C4-936C-2127-2B11AB5CA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84777FE-FD1F-FA3C-F4FA-2513CFE0453D}"/>
              </a:ext>
            </a:extLst>
          </p:cNvPr>
          <p:cNvSpPr>
            <a:spLocks noGrp="1"/>
          </p:cNvSpPr>
          <p:nvPr>
            <p:ph type="title"/>
          </p:nvPr>
        </p:nvSpPr>
        <p:spPr>
          <a:xfrm>
            <a:off x="532015" y="3930305"/>
            <a:ext cx="3861960" cy="2437244"/>
          </a:xfrm>
        </p:spPr>
        <p:txBody>
          <a:bodyPr anchor="ctr">
            <a:normAutofit/>
          </a:bodyPr>
          <a:lstStyle/>
          <a:p>
            <a:r>
              <a:rPr kumimoji="1" lang="en-US" altLang="ja-JP" sz="3600" dirty="0"/>
              <a:t>Chipathon2023</a:t>
            </a:r>
            <a:br>
              <a:rPr kumimoji="1" lang="en-US" altLang="ja-JP" sz="3600" dirty="0"/>
            </a:br>
            <a:r>
              <a:rPr kumimoji="1" lang="ja-JP" altLang="en-US" sz="3600" dirty="0"/>
              <a:t>成果</a:t>
            </a:r>
          </a:p>
        </p:txBody>
      </p:sp>
      <p:sp>
        <p:nvSpPr>
          <p:cNvPr id="13" name="Rectangle 12">
            <a:extLst>
              <a:ext uri="{FF2B5EF4-FFF2-40B4-BE49-F238E27FC236}">
                <a16:creationId xmlns:a16="http://schemas.microsoft.com/office/drawing/2014/main" id="{306F80C3-A018-6FB1-9725-3431A5536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88151C-069C-AE70-4466-5B8998E9E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10;&#10;自動的に生成された説明">
            <a:extLst>
              <a:ext uri="{FF2B5EF4-FFF2-40B4-BE49-F238E27FC236}">
                <a16:creationId xmlns:a16="http://schemas.microsoft.com/office/drawing/2014/main" id="{FF0B87FE-8887-7FA2-F34E-9C00D18583F2}"/>
              </a:ext>
            </a:extLst>
          </p:cNvPr>
          <p:cNvPicPr>
            <a:picLocks noChangeAspect="1"/>
          </p:cNvPicPr>
          <p:nvPr/>
        </p:nvPicPr>
        <p:blipFill>
          <a:blip r:embed="rId2"/>
          <a:srcRect t="4856" r="-6" b="7805"/>
          <a:stretch/>
        </p:blipFill>
        <p:spPr>
          <a:xfrm>
            <a:off x="838200" y="364144"/>
            <a:ext cx="3335789" cy="2811320"/>
          </a:xfrm>
          <a:prstGeom prst="rect">
            <a:avLst/>
          </a:prstGeom>
        </p:spPr>
      </p:pic>
      <p:pic>
        <p:nvPicPr>
          <p:cNvPr id="5" name="Google Shape;155;p19" descr="グラフィカル ユーザー インターフェイス, アプリケーション&#10;&#10;自動的に生成された説明">
            <a:extLst>
              <a:ext uri="{FF2B5EF4-FFF2-40B4-BE49-F238E27FC236}">
                <a16:creationId xmlns:a16="http://schemas.microsoft.com/office/drawing/2014/main" id="{FBC8350B-D952-9890-E96F-5F680A3A01EA}"/>
              </a:ext>
            </a:extLst>
          </p:cNvPr>
          <p:cNvPicPr/>
          <p:nvPr/>
        </p:nvPicPr>
        <p:blipFill rotWithShape="1">
          <a:blip r:embed="rId3"/>
          <a:srcRect l="25955" r="2828" b="1"/>
          <a:stretch/>
        </p:blipFill>
        <p:spPr>
          <a:xfrm>
            <a:off x="4466396" y="364143"/>
            <a:ext cx="3336953" cy="2811320"/>
          </a:xfrm>
          <a:prstGeom prst="rect">
            <a:avLst/>
          </a:prstGeom>
          <a:noFill/>
        </p:spPr>
      </p:pic>
      <p:pic>
        <p:nvPicPr>
          <p:cNvPr id="6" name="図 5" descr="Parts Layout">
            <a:extLst>
              <a:ext uri="{FF2B5EF4-FFF2-40B4-BE49-F238E27FC236}">
                <a16:creationId xmlns:a16="http://schemas.microsoft.com/office/drawing/2014/main" id="{46FDABDE-291C-B867-BA0F-2864F7D7678B}"/>
              </a:ext>
            </a:extLst>
          </p:cNvPr>
          <p:cNvPicPr>
            <a:picLocks noChangeAspect="1"/>
          </p:cNvPicPr>
          <p:nvPr/>
        </p:nvPicPr>
        <p:blipFill>
          <a:blip r:embed="rId4" cstate="print">
            <a:extLst>
              <a:ext uri="{28A0092B-C50C-407E-A947-70E740481C1C}">
                <a14:useLocalDpi xmlns:a14="http://schemas.microsoft.com/office/drawing/2010/main" val="0"/>
              </a:ext>
            </a:extLst>
          </a:blip>
          <a:srcRect l="17699" r="20874" b="-2"/>
          <a:stretch/>
        </p:blipFill>
        <p:spPr bwMode="auto">
          <a:xfrm>
            <a:off x="8095756" y="364143"/>
            <a:ext cx="3336953" cy="2811320"/>
          </a:xfrm>
          <a:prstGeom prst="rect">
            <a:avLst/>
          </a:prstGeom>
          <a:noFill/>
        </p:spPr>
      </p:pic>
      <p:sp>
        <p:nvSpPr>
          <p:cNvPr id="17" name="Rectangle 16">
            <a:extLst>
              <a:ext uri="{FF2B5EF4-FFF2-40B4-BE49-F238E27FC236}">
                <a16:creationId xmlns:a16="http://schemas.microsoft.com/office/drawing/2014/main" id="{A678733B-0C56-C928-4244-22963D985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9F8EB77-C322-CA1A-F341-11EA26D869D6}"/>
              </a:ext>
            </a:extLst>
          </p:cNvPr>
          <p:cNvSpPr>
            <a:spLocks noGrp="1"/>
          </p:cNvSpPr>
          <p:nvPr>
            <p:ph idx="1"/>
          </p:nvPr>
        </p:nvSpPr>
        <p:spPr>
          <a:xfrm>
            <a:off x="5162719" y="3930304"/>
            <a:ext cx="6586915" cy="2786181"/>
          </a:xfrm>
        </p:spPr>
        <p:txBody>
          <a:bodyPr anchor="ctr">
            <a:normAutofit fontScale="77500" lnSpcReduction="20000"/>
          </a:bodyPr>
          <a:lstStyle/>
          <a:p>
            <a:pPr indent="114300"/>
            <a:endParaRPr lang="en-US" altLang="ja-JP" sz="14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BGR+CS</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土谷</a:t>
            </a:r>
            <a:r>
              <a:rPr lang="ja-JP" altLang="en-US" sz="1800" kern="100" dirty="0">
                <a:effectLst/>
                <a:latin typeface="Times New Roman" panose="02020603050405020304" pitchFamily="18" charset="0"/>
                <a:ea typeface="ＭＳ 明朝" panose="02020609040205080304" pitchFamily="17" charset="-128"/>
              </a:rPr>
              <a:t>先生</a:t>
            </a:r>
            <a:r>
              <a:rPr lang="ja-JP" altLang="ja-JP" sz="1800" kern="100" dirty="0">
                <a:effectLst/>
                <a:latin typeface="Times New Roman" panose="02020603050405020304" pitchFamily="18" charset="0"/>
                <a:ea typeface="ＭＳ 明朝" panose="02020609040205080304" pitchFamily="17" charset="-128"/>
              </a:rPr>
              <a:t>とハンドルネーム：</a:t>
            </a:r>
            <a:r>
              <a:rPr lang="en-US" altLang="ja-JP" sz="1800" kern="100" dirty="0">
                <a:effectLst/>
                <a:latin typeface="Times New Roman" panose="02020603050405020304" pitchFamily="18" charset="0"/>
                <a:ea typeface="ＭＳ 明朝" panose="02020609040205080304" pitchFamily="17" charset="-128"/>
              </a:rPr>
              <a:t>Yamada3</a:t>
            </a:r>
            <a:r>
              <a:rPr lang="ja-JP" altLang="ja-JP" sz="1800" kern="100" dirty="0">
                <a:effectLst/>
                <a:latin typeface="Times New Roman" panose="02020603050405020304" pitchFamily="18" charset="0"/>
                <a:ea typeface="ＭＳ 明朝" panose="02020609040205080304" pitchFamily="17" charset="-128"/>
              </a:rPr>
              <a:t>氏</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PLL</a:t>
            </a:r>
            <a:r>
              <a:rPr lang="ja-JP" altLang="en-US"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en-US" sz="1800" kern="100" dirty="0">
                <a:effectLst/>
                <a:latin typeface="Times New Roman" panose="02020603050405020304" pitchFamily="18" charset="0"/>
                <a:ea typeface="ＭＳ 明朝" panose="02020609040205080304" pitchFamily="17" charset="-128"/>
              </a:rPr>
              <a:t>慶應大学</a:t>
            </a:r>
            <a:r>
              <a:rPr lang="ja-JP" altLang="en-US" sz="1800" kern="10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M1</a:t>
            </a:r>
            <a:r>
              <a:rPr lang="ja-JP" altLang="ja-JP" sz="1800" kern="100">
                <a:effectLst/>
                <a:latin typeface="Times New Roman" panose="02020603050405020304" pitchFamily="18" charset="0"/>
                <a:ea typeface="ＭＳ 明朝" panose="02020609040205080304" pitchFamily="17" charset="-128"/>
              </a:rPr>
              <a:t>森</a:t>
            </a:r>
            <a:r>
              <a:rPr lang="ja-JP" altLang="en-US" sz="1800" kern="100" dirty="0">
                <a:effectLst/>
                <a:latin typeface="Times New Roman" panose="02020603050405020304" pitchFamily="18" charset="0"/>
                <a:ea typeface="ＭＳ 明朝" panose="02020609040205080304" pitchFamily="17" charset="-128"/>
              </a:rPr>
              <a:t>さん</a:t>
            </a:r>
            <a:r>
              <a:rPr lang="ja-JP" altLang="ja-JP" sz="1800" kern="100" dirty="0">
                <a:effectLst/>
                <a:latin typeface="Times New Roman" panose="02020603050405020304" pitchFamily="18" charset="0"/>
                <a:ea typeface="ＭＳ 明朝" panose="02020609040205080304" pitchFamily="17" charset="-128"/>
              </a:rPr>
              <a:t>と</a:t>
            </a:r>
            <a:r>
              <a:rPr lang="ja-JP" altLang="en-US" sz="1800" kern="100" dirty="0">
                <a:effectLst/>
                <a:latin typeface="Times New Roman" panose="02020603050405020304" pitchFamily="18" charset="0"/>
                <a:ea typeface="ＭＳ 明朝" panose="02020609040205080304" pitchFamily="17" charset="-128"/>
              </a:rPr>
              <a:t>私</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latin typeface="Times New Roman" panose="02020603050405020304" pitchFamily="18" charset="0"/>
                <a:ea typeface="ＭＳ 明朝" panose="02020609040205080304" pitchFamily="17" charset="-128"/>
              </a:rPr>
              <a:t>ADC</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ja-JP" sz="1900" kern="100" dirty="0">
                <a:effectLst/>
                <a:latin typeface="Times New Roman" panose="02020603050405020304" pitchFamily="18" charset="0"/>
                <a:ea typeface="ＭＳ 明朝" panose="02020609040205080304" pitchFamily="17" charset="-128"/>
              </a:rPr>
              <a:t>久保木</a:t>
            </a:r>
            <a:r>
              <a:rPr lang="ja-JP" altLang="en-US" sz="1900" kern="100" dirty="0">
                <a:effectLst/>
                <a:latin typeface="Times New Roman" panose="02020603050405020304" pitchFamily="18" charset="0"/>
                <a:ea typeface="ＭＳ 明朝" panose="02020609040205080304" pitchFamily="17" charset="-128"/>
              </a:rPr>
              <a:t>先生</a:t>
            </a:r>
            <a:r>
              <a:rPr lang="ja-JP" altLang="ja-JP" sz="1900" kern="100" dirty="0">
                <a:effectLst/>
                <a:latin typeface="Times New Roman" panose="02020603050405020304" pitchFamily="18" charset="0"/>
                <a:ea typeface="ＭＳ 明朝" panose="02020609040205080304" pitchFamily="17" charset="-128"/>
              </a:rPr>
              <a:t>をリーダとした</a:t>
            </a:r>
            <a:r>
              <a:rPr lang="en-US" altLang="ja-JP" sz="1900" kern="100" dirty="0">
                <a:effectLst/>
                <a:latin typeface="Times New Roman" panose="02020603050405020304" pitchFamily="18" charset="0"/>
                <a:ea typeface="ＭＳ 明朝" panose="02020609040205080304" pitchFamily="17" charset="-128"/>
              </a:rPr>
              <a:t>CS</a:t>
            </a:r>
            <a:r>
              <a:rPr lang="ja-JP" altLang="ja-JP" sz="1900" kern="100" dirty="0">
                <a:effectLst/>
                <a:latin typeface="Times New Roman" panose="02020603050405020304" pitchFamily="18" charset="0"/>
                <a:ea typeface="ＭＳ 明朝" panose="02020609040205080304" pitchFamily="17" charset="-128"/>
              </a:rPr>
              <a:t>系学部生やハードウェア系企業に勤める若手</a:t>
            </a:r>
            <a:r>
              <a:rPr lang="en-US" altLang="ja-JP" sz="1900" kern="100" dirty="0">
                <a:effectLst/>
                <a:latin typeface="Times New Roman" panose="02020603050405020304" pitchFamily="18" charset="0"/>
                <a:ea typeface="ＭＳ 明朝" panose="02020609040205080304" pitchFamily="17" charset="-128"/>
              </a:rPr>
              <a:t>4</a:t>
            </a:r>
            <a:r>
              <a:rPr lang="ja-JP" altLang="ja-JP" sz="1900" kern="100">
                <a:effectLst/>
                <a:latin typeface="Times New Roman" panose="02020603050405020304" pitchFamily="18" charset="0"/>
                <a:ea typeface="ＭＳ 明朝" panose="02020609040205080304" pitchFamily="17" charset="-128"/>
              </a:rPr>
              <a:t>名</a:t>
            </a:r>
            <a:endParaRPr lang="en-US" altLang="ja-JP" sz="1900" kern="100" dirty="0">
              <a:effectLst/>
              <a:latin typeface="Times New Roman" panose="02020603050405020304" pitchFamily="18" charset="0"/>
              <a:ea typeface="ＭＳ 明朝" panose="02020609040205080304" pitchFamily="17" charset="-128"/>
            </a:endParaRPr>
          </a:p>
          <a:p>
            <a:pPr lvl="1" indent="114300"/>
            <a:endParaRPr lang="en-US" altLang="ja-JP" sz="1900" kern="100" dirty="0">
              <a:latin typeface="Times New Roman" panose="02020603050405020304" pitchFamily="18" charset="0"/>
              <a:ea typeface="ＭＳ 明朝" panose="02020609040205080304" pitchFamily="17" charset="-128"/>
            </a:endParaRPr>
          </a:p>
          <a:p>
            <a:pPr indent="114300"/>
            <a:r>
              <a:rPr lang="ja-JP" altLang="en-US" sz="2300" kern="100">
                <a:effectLst/>
                <a:latin typeface="Times New Roman" panose="02020603050405020304" pitchFamily="18" charset="0"/>
                <a:ea typeface="ＭＳ 明朝" panose="02020609040205080304" pitchFamily="17" charset="-128"/>
              </a:rPr>
              <a:t>現在ステータス</a:t>
            </a:r>
            <a:endParaRPr lang="en-US" altLang="ja-JP" sz="2300" kern="100" dirty="0">
              <a:effectLst/>
              <a:latin typeface="Times New Roman" panose="02020603050405020304" pitchFamily="18" charset="0"/>
              <a:ea typeface="ＭＳ 明朝" panose="02020609040205080304" pitchFamily="17" charset="-128"/>
            </a:endParaRPr>
          </a:p>
          <a:p>
            <a:pPr lvl="1" indent="114300"/>
            <a:r>
              <a:rPr lang="ja-JP" altLang="en-US" sz="1900" kern="100">
                <a:latin typeface="Times New Roman" panose="02020603050405020304" pitchFamily="18" charset="0"/>
                <a:ea typeface="ＭＳ 明朝" panose="02020609040205080304" pitchFamily="17" charset="-128"/>
              </a:rPr>
              <a:t>チップの製造完了</a:t>
            </a:r>
            <a:endParaRPr lang="ja-JP" altLang="ja-JP" sz="1900" kern="100" dirty="0">
              <a:effectLst/>
              <a:latin typeface="Times New Roman" panose="02020603050405020304" pitchFamily="18" charset="0"/>
              <a:ea typeface="ＭＳ 明朝" panose="02020609040205080304" pitchFamily="17" charset="-128"/>
            </a:endParaRPr>
          </a:p>
          <a:p>
            <a:endParaRPr kumimoji="1" lang="ja-JP" altLang="en-US" sz="1400" dirty="0"/>
          </a:p>
        </p:txBody>
      </p:sp>
    </p:spTree>
    <p:extLst>
      <p:ext uri="{BB962C8B-B14F-4D97-AF65-F5344CB8AC3E}">
        <p14:creationId xmlns:p14="http://schemas.microsoft.com/office/powerpoint/2010/main" val="810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DBD0B8-808E-5902-8E91-236B09442FD7}"/>
              </a:ext>
            </a:extLst>
          </p:cNvPr>
          <p:cNvSpPr>
            <a:spLocks noGrp="1"/>
          </p:cNvSpPr>
          <p:nvPr>
            <p:ph type="title"/>
          </p:nvPr>
        </p:nvSpPr>
        <p:spPr>
          <a:xfrm>
            <a:off x="793662" y="386930"/>
            <a:ext cx="10066122" cy="1298448"/>
          </a:xfrm>
        </p:spPr>
        <p:txBody>
          <a:bodyPr anchor="b">
            <a:normAutofit/>
          </a:bodyPr>
          <a:lstStyle/>
          <a:p>
            <a:r>
              <a:rPr kumimoji="1" lang="en-US" altLang="ja-JP" sz="4800" dirty="0"/>
              <a:t>Chipathon2024</a:t>
            </a:r>
            <a:endParaRPr kumimoji="1" lang="ja-JP" altLang="en-US" sz="4800" dirty="0"/>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31AD45-DD90-87E9-1216-E2A9343CBC25}"/>
              </a:ext>
            </a:extLst>
          </p:cNvPr>
          <p:cNvSpPr>
            <a:spLocks noGrp="1"/>
          </p:cNvSpPr>
          <p:nvPr>
            <p:ph idx="1"/>
          </p:nvPr>
        </p:nvSpPr>
        <p:spPr>
          <a:xfrm>
            <a:off x="793661" y="2599509"/>
            <a:ext cx="4530898" cy="3639450"/>
          </a:xfrm>
        </p:spPr>
        <p:txBody>
          <a:bodyPr anchor="ctr">
            <a:normAutofit/>
          </a:bodyPr>
          <a:lstStyle/>
          <a:p>
            <a:r>
              <a:rPr lang="ja-JP" altLang="en-US" sz="2400" dirty="0"/>
              <a:t>目標</a:t>
            </a:r>
            <a:endParaRPr kumimoji="1" lang="en-US" altLang="ja-JP" sz="2400" dirty="0"/>
          </a:p>
          <a:p>
            <a:pPr lvl="1"/>
            <a:r>
              <a:rPr kumimoji="1" lang="en-US" altLang="ja-JP" sz="1800" dirty="0"/>
              <a:t>Fifty-Nifty</a:t>
            </a:r>
            <a:r>
              <a:rPr kumimoji="1" lang="ja-JP" altLang="en-US" sz="1800" dirty="0"/>
              <a:t>をベースに</a:t>
            </a:r>
            <a:r>
              <a:rPr kumimoji="1" lang="en-US" altLang="ja-JP" sz="1800" dirty="0"/>
              <a:t>AI</a:t>
            </a:r>
            <a:r>
              <a:rPr kumimoji="1" lang="ja-JP" altLang="en-US" sz="1800" dirty="0"/>
              <a:t>による自動生成を行う</a:t>
            </a:r>
            <a:endParaRPr kumimoji="1" lang="en-US" altLang="ja-JP" sz="1800" dirty="0"/>
          </a:p>
          <a:p>
            <a:r>
              <a:rPr lang="ja-JP" altLang="en-US" sz="2400" dirty="0"/>
              <a:t>チーム構成</a:t>
            </a:r>
            <a:endParaRPr lang="en-US" altLang="ja-JP" sz="2400" dirty="0"/>
          </a:p>
          <a:p>
            <a:pPr lvl="1"/>
            <a:r>
              <a:rPr kumimoji="1" lang="en-US" altLang="ja-JP" sz="1800" dirty="0"/>
              <a:t>2</a:t>
            </a:r>
            <a:r>
              <a:rPr kumimoji="1" lang="ja-JP" altLang="en-US" sz="1800" dirty="0"/>
              <a:t>～</a:t>
            </a:r>
            <a:r>
              <a:rPr kumimoji="1" lang="en-US" altLang="ja-JP" sz="1800" dirty="0"/>
              <a:t>3</a:t>
            </a:r>
            <a:r>
              <a:rPr kumimoji="1" lang="ja-JP" altLang="en-US" sz="1800" dirty="0"/>
              <a:t>名の小規模チーム</a:t>
            </a:r>
            <a:endParaRPr kumimoji="1" lang="en-US" altLang="ja-JP" sz="1800" dirty="0"/>
          </a:p>
          <a:p>
            <a:r>
              <a:rPr kumimoji="1" lang="ja-JP" altLang="en-US" sz="2400" dirty="0"/>
              <a:t>日本チーム：</a:t>
            </a:r>
            <a:r>
              <a:rPr kumimoji="1" lang="en-US" altLang="ja-JP" sz="2400" dirty="0"/>
              <a:t>2</a:t>
            </a:r>
            <a:r>
              <a:rPr kumimoji="1" lang="ja-JP" altLang="en-US" sz="2400" dirty="0"/>
              <a:t>チーム</a:t>
            </a:r>
            <a:endParaRPr kumimoji="1" lang="en-US" altLang="ja-JP" sz="2400" dirty="0"/>
          </a:p>
          <a:p>
            <a:pPr lvl="1"/>
            <a:r>
              <a:rPr lang="en-US" altLang="ja-JP" sz="1800" dirty="0"/>
              <a:t>DAC</a:t>
            </a:r>
            <a:r>
              <a:rPr lang="ja-JP" altLang="en-US" sz="1800" dirty="0"/>
              <a:t>：</a:t>
            </a:r>
            <a:r>
              <a:rPr lang="en-US" altLang="ja-JP" sz="1800" dirty="0" err="1"/>
              <a:t>SaltyChip</a:t>
            </a:r>
            <a:r>
              <a:rPr lang="ja-JP" altLang="en-US" sz="1800" dirty="0"/>
              <a:t>チーム</a:t>
            </a:r>
            <a:endParaRPr lang="en-US" altLang="ja-JP" sz="1800" dirty="0"/>
          </a:p>
          <a:p>
            <a:pPr lvl="1"/>
            <a:r>
              <a:rPr kumimoji="1" lang="en-US" altLang="ja-JP" sz="1800" dirty="0"/>
              <a:t>LNA</a:t>
            </a:r>
            <a:r>
              <a:rPr kumimoji="1" lang="ja-JP" altLang="en-US" sz="1800" dirty="0"/>
              <a:t>：</a:t>
            </a:r>
            <a:r>
              <a:rPr kumimoji="1" lang="en-US" altLang="ja-JP" sz="1800" dirty="0"/>
              <a:t>ISHI-Kai LNA</a:t>
            </a:r>
            <a:r>
              <a:rPr kumimoji="1" lang="ja-JP" altLang="en-US" sz="1800" dirty="0"/>
              <a:t>チーム</a:t>
            </a:r>
          </a:p>
        </p:txBody>
      </p:sp>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グループ化 4">
            <a:extLst>
              <a:ext uri="{FF2B5EF4-FFF2-40B4-BE49-F238E27FC236}">
                <a16:creationId xmlns:a16="http://schemas.microsoft.com/office/drawing/2014/main" id="{3B78BDE9-9344-BEE8-6B32-84E32A6DCF41}"/>
              </a:ext>
            </a:extLst>
          </p:cNvPr>
          <p:cNvGrpSpPr/>
          <p:nvPr/>
        </p:nvGrpSpPr>
        <p:grpSpPr>
          <a:xfrm>
            <a:off x="5911532" y="2796074"/>
            <a:ext cx="5150277" cy="3090605"/>
            <a:chOff x="713529" y="205460"/>
            <a:chExt cx="10743605" cy="6447079"/>
          </a:xfrm>
        </p:grpSpPr>
        <p:pic>
          <p:nvPicPr>
            <p:cNvPr id="6" name="図 5">
              <a:extLst>
                <a:ext uri="{FF2B5EF4-FFF2-40B4-BE49-F238E27FC236}">
                  <a16:creationId xmlns:a16="http://schemas.microsoft.com/office/drawing/2014/main" id="{81EABFA3-051E-C378-8E5C-5B7BAFF35B58}"/>
                </a:ext>
              </a:extLst>
            </p:cNvPr>
            <p:cNvPicPr>
              <a:picLocks noChangeAspect="1"/>
            </p:cNvPicPr>
            <p:nvPr/>
          </p:nvPicPr>
          <p:blipFill>
            <a:blip r:embed="rId2"/>
            <a:stretch>
              <a:fillRect/>
            </a:stretch>
          </p:blipFill>
          <p:spPr>
            <a:xfrm>
              <a:off x="734865" y="205460"/>
              <a:ext cx="10722269" cy="6447079"/>
            </a:xfrm>
            <a:prstGeom prst="rect">
              <a:avLst/>
            </a:prstGeom>
          </p:spPr>
        </p:pic>
        <p:sp>
          <p:nvSpPr>
            <p:cNvPr id="7" name="楕円 6">
              <a:extLst>
                <a:ext uri="{FF2B5EF4-FFF2-40B4-BE49-F238E27FC236}">
                  <a16:creationId xmlns:a16="http://schemas.microsoft.com/office/drawing/2014/main" id="{9D081291-2833-2BF0-46C6-C345106E583E}"/>
                </a:ext>
              </a:extLst>
            </p:cNvPr>
            <p:cNvSpPr/>
            <p:nvPr/>
          </p:nvSpPr>
          <p:spPr>
            <a:xfrm>
              <a:off x="734865" y="3044952"/>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6AE7E6E-8418-A58F-E536-CF6FC0D078D1}"/>
                </a:ext>
              </a:extLst>
            </p:cNvPr>
            <p:cNvSpPr/>
            <p:nvPr/>
          </p:nvSpPr>
          <p:spPr>
            <a:xfrm>
              <a:off x="713529" y="5556504"/>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88580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6" name="Rectangle 1053">
            <a:extLst>
              <a:ext uri="{FF2B5EF4-FFF2-40B4-BE49-F238E27FC236}">
                <a16:creationId xmlns:a16="http://schemas.microsoft.com/office/drawing/2014/main" id="{B97D942E-09EF-4107-98F4-74DB7F72D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79E3243-8BF6-7AAF-8A14-BC584E5B9191}"/>
              </a:ext>
            </a:extLst>
          </p:cNvPr>
          <p:cNvSpPr>
            <a:spLocks noGrp="1"/>
          </p:cNvSpPr>
          <p:nvPr>
            <p:ph type="title"/>
          </p:nvPr>
        </p:nvSpPr>
        <p:spPr>
          <a:xfrm>
            <a:off x="532015" y="3930305"/>
            <a:ext cx="3861960" cy="2437244"/>
          </a:xfrm>
        </p:spPr>
        <p:txBody>
          <a:bodyPr anchor="ctr">
            <a:normAutofit/>
          </a:bodyPr>
          <a:lstStyle/>
          <a:p>
            <a:r>
              <a:rPr kumimoji="1" lang="en-US" altLang="ja-JP" sz="3600"/>
              <a:t>Chipathon2024</a:t>
            </a:r>
            <a:r>
              <a:rPr kumimoji="1" lang="ja-JP" altLang="en-US" sz="3600"/>
              <a:t>：</a:t>
            </a:r>
            <a:r>
              <a:rPr kumimoji="1" lang="en-US" altLang="ja-JP" sz="3600"/>
              <a:t>SaltyChip</a:t>
            </a:r>
            <a:r>
              <a:rPr kumimoji="1" lang="ja-JP" altLang="en-US" sz="3600"/>
              <a:t>チーム</a:t>
            </a:r>
          </a:p>
        </p:txBody>
      </p:sp>
      <p:sp>
        <p:nvSpPr>
          <p:cNvPr id="1067" name="Rectangle 105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5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97BB4C96-ABA5-351C-08F6-02D37B7A0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20" r="12385" b="-3"/>
          <a:stretch/>
        </p:blipFill>
        <p:spPr bwMode="auto">
          <a:xfrm>
            <a:off x="838200" y="364144"/>
            <a:ext cx="3335789"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622BB8-4CB1-FC71-F604-D5794655B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970" r="-3" b="-3"/>
          <a:stretch/>
        </p:blipFill>
        <p:spPr bwMode="auto">
          <a:xfrm>
            <a:off x="446639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B6420A3-6E71-46B7-A328-7E3D4F264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95" r="22371" b="-3"/>
          <a:stretch/>
        </p:blipFill>
        <p:spPr bwMode="auto">
          <a:xfrm>
            <a:off x="809575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sp>
        <p:nvSpPr>
          <p:cNvPr id="1069" name="Rectangle 105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3">
            <a:extLst>
              <a:ext uri="{FF2B5EF4-FFF2-40B4-BE49-F238E27FC236}">
                <a16:creationId xmlns:a16="http://schemas.microsoft.com/office/drawing/2014/main" id="{A17A2F51-6617-3673-9B58-75BC7ABDF79C}"/>
              </a:ext>
            </a:extLst>
          </p:cNvPr>
          <p:cNvSpPr>
            <a:spLocks noGrp="1"/>
          </p:cNvSpPr>
          <p:nvPr>
            <p:ph idx="1"/>
          </p:nvPr>
        </p:nvSpPr>
        <p:spPr>
          <a:xfrm>
            <a:off x="5162719" y="3930305"/>
            <a:ext cx="6586915" cy="2437244"/>
          </a:xfrm>
        </p:spPr>
        <p:txBody>
          <a:bodyPr anchor="ctr">
            <a:normAutofit/>
          </a:bodyPr>
          <a:lstStyle/>
          <a:p>
            <a:r>
              <a:rPr lang="ja-JP" altLang="en-US" sz="2400" dirty="0"/>
              <a:t>状況</a:t>
            </a:r>
            <a:endParaRPr lang="en-US" altLang="ja-JP" sz="2400" dirty="0"/>
          </a:p>
          <a:p>
            <a:pPr lvl="1"/>
            <a:r>
              <a:rPr kumimoji="1" lang="ja-JP" altLang="en-US" sz="1800" dirty="0"/>
              <a:t>ほぼ実装が完了し、</a:t>
            </a:r>
            <a:r>
              <a:rPr kumimoji="1" lang="en-US" altLang="ja-JP" sz="1800" dirty="0"/>
              <a:t>LVS</a:t>
            </a:r>
            <a:r>
              <a:rPr kumimoji="1" lang="ja-JP" altLang="en-US" sz="1800" dirty="0"/>
              <a:t>フェーズ</a:t>
            </a:r>
          </a:p>
        </p:txBody>
      </p:sp>
    </p:spTree>
    <p:extLst>
      <p:ext uri="{BB962C8B-B14F-4D97-AF65-F5344CB8AC3E}">
        <p14:creationId xmlns:p14="http://schemas.microsoft.com/office/powerpoint/2010/main" val="2042674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F7C27BB-A757-450A-EF03-87D96BF1F855}"/>
              </a:ext>
            </a:extLst>
          </p:cNvPr>
          <p:cNvSpPr>
            <a:spLocks noGrp="1"/>
          </p:cNvSpPr>
          <p:nvPr>
            <p:ph type="title"/>
          </p:nvPr>
        </p:nvSpPr>
        <p:spPr>
          <a:xfrm>
            <a:off x="532015" y="4495568"/>
            <a:ext cx="3861960" cy="1905232"/>
          </a:xfrm>
        </p:spPr>
        <p:txBody>
          <a:bodyPr anchor="ctr">
            <a:normAutofit/>
          </a:bodyPr>
          <a:lstStyle/>
          <a:p>
            <a:r>
              <a:rPr kumimoji="1" lang="ja-JP" altLang="en-US" sz="3200"/>
              <a:t>シャトル相乗り</a:t>
            </a:r>
          </a:p>
        </p:txBody>
      </p:sp>
      <p:sp>
        <p:nvSpPr>
          <p:cNvPr id="22"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descr="all_members_layout_using">
            <a:extLst>
              <a:ext uri="{FF2B5EF4-FFF2-40B4-BE49-F238E27FC236}">
                <a16:creationId xmlns:a16="http://schemas.microsoft.com/office/drawing/2014/main" id="{B3464414-2B54-5731-C2FB-0FFE38BB3BCF}"/>
              </a:ext>
            </a:extLst>
          </p:cNvPr>
          <p:cNvPicPr>
            <a:picLocks noChangeAspect="1"/>
          </p:cNvPicPr>
          <p:nvPr/>
        </p:nvPicPr>
        <p:blipFill>
          <a:blip r:embed="rId2" cstate="print">
            <a:extLst>
              <a:ext uri="{28A0092B-C50C-407E-A947-70E740481C1C}">
                <a14:useLocalDpi xmlns:a14="http://schemas.microsoft.com/office/drawing/2010/main" val="0"/>
              </a:ext>
            </a:extLst>
          </a:blip>
          <a:srcRect t="69"/>
          <a:stretch/>
        </p:blipFill>
        <p:spPr bwMode="auto">
          <a:xfrm>
            <a:off x="838200" y="364143"/>
            <a:ext cx="5136795" cy="3426462"/>
          </a:xfrm>
          <a:prstGeom prst="rect">
            <a:avLst/>
          </a:prstGeom>
          <a:noFill/>
        </p:spPr>
      </p:pic>
      <p:pic>
        <p:nvPicPr>
          <p:cNvPr id="5" name="図 4" descr="all_members_layout_using">
            <a:extLst>
              <a:ext uri="{FF2B5EF4-FFF2-40B4-BE49-F238E27FC236}">
                <a16:creationId xmlns:a16="http://schemas.microsoft.com/office/drawing/2014/main" id="{F7E7A3FC-8F66-75A5-599B-BA57A7F5A64B}"/>
              </a:ext>
            </a:extLst>
          </p:cNvPr>
          <p:cNvPicPr>
            <a:picLocks noChangeAspect="1"/>
          </p:cNvPicPr>
          <p:nvPr/>
        </p:nvPicPr>
        <p:blipFill rotWithShape="1">
          <a:blip r:embed="rId3">
            <a:extLst>
              <a:ext uri="{28A0092B-C50C-407E-A947-70E740481C1C}">
                <a14:useLocalDpi xmlns:a14="http://schemas.microsoft.com/office/drawing/2010/main" val="0"/>
              </a:ext>
            </a:extLst>
          </a:blip>
          <a:srcRect r="15674" b="2"/>
          <a:stretch/>
        </p:blipFill>
        <p:spPr bwMode="auto">
          <a:xfrm>
            <a:off x="6297264" y="364142"/>
            <a:ext cx="5136795" cy="3426462"/>
          </a:xfrm>
          <a:prstGeom prst="rect">
            <a:avLst/>
          </a:prstGeom>
          <a:noFill/>
          <a:extLst>
            <a:ext uri="{53640926-AAD7-44D8-BBD7-CCE9431645EC}">
              <a14:shadowObscured xmlns:a14="http://schemas.microsoft.com/office/drawing/2010/main"/>
            </a:ext>
          </a:extLst>
        </p:spPr>
      </p:pic>
      <p:sp>
        <p:nvSpPr>
          <p:cNvPr id="24"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899955-69F8-EC59-FB31-13640C276195}"/>
              </a:ext>
            </a:extLst>
          </p:cNvPr>
          <p:cNvSpPr>
            <a:spLocks noGrp="1"/>
          </p:cNvSpPr>
          <p:nvPr>
            <p:ph idx="1"/>
          </p:nvPr>
        </p:nvSpPr>
        <p:spPr>
          <a:xfrm>
            <a:off x="5162719" y="4231433"/>
            <a:ext cx="6586915" cy="2625931"/>
          </a:xfrm>
        </p:spPr>
        <p:txBody>
          <a:bodyPr anchor="ctr">
            <a:normAutofit/>
          </a:bodyPr>
          <a:lstStyle/>
          <a:p>
            <a:pPr indent="114300"/>
            <a:r>
              <a:rPr lang="ja-JP" altLang="ja-JP" sz="1800" kern="100" dirty="0">
                <a:effectLst/>
                <a:latin typeface="Times New Roman" panose="02020603050405020304" pitchFamily="18" charset="0"/>
                <a:ea typeface="ＭＳ 明朝" panose="02020609040205080304" pitchFamily="17" charset="-128"/>
              </a:rPr>
              <a:t>オープンソース</a:t>
            </a:r>
            <a:r>
              <a:rPr lang="en-US" altLang="ja-JP" sz="1800" kern="100" dirty="0">
                <a:effectLst/>
                <a:latin typeface="Times New Roman" panose="02020603050405020304" pitchFamily="18" charset="0"/>
                <a:ea typeface="ＭＳ 明朝" panose="02020609040205080304" pitchFamily="17" charset="-128"/>
              </a:rPr>
              <a:t>EDA&amp;PDK</a:t>
            </a:r>
            <a:r>
              <a:rPr lang="ja-JP" altLang="ja-JP" sz="1800" kern="100" dirty="0">
                <a:effectLst/>
                <a:latin typeface="Times New Roman" panose="02020603050405020304" pitchFamily="18" charset="0"/>
                <a:ea typeface="ＭＳ 明朝" panose="02020609040205080304" pitchFamily="17" charset="-128"/>
              </a:rPr>
              <a:t>とフリーシャトル</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誰でも参加可能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デザインの共有</a:t>
            </a:r>
            <a:r>
              <a:rPr lang="ja-JP" altLang="en-US" sz="1800" kern="100" dirty="0">
                <a:effectLst/>
                <a:latin typeface="Times New Roman" panose="02020603050405020304" pitchFamily="18" charset="0"/>
                <a:ea typeface="ＭＳ 明朝" panose="02020609040205080304" pitchFamily="17" charset="-128"/>
              </a:rPr>
              <a:t>が</a:t>
            </a:r>
            <a:r>
              <a:rPr lang="ja-JP" altLang="ja-JP" sz="1800" kern="100" dirty="0">
                <a:effectLst/>
                <a:latin typeface="Times New Roman" panose="02020603050405020304" pitchFamily="18" charset="0"/>
                <a:ea typeface="ＭＳ 明朝" panose="02020609040205080304" pitchFamily="17" charset="-128"/>
              </a:rPr>
              <a:t>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シャトルにさらに相乗りすることが可能</a:t>
            </a:r>
          </a:p>
          <a:p>
            <a:pPr indent="114300"/>
            <a:r>
              <a:rPr lang="ja-JP" altLang="ja-JP" sz="1800" kern="100" dirty="0">
                <a:effectLst/>
                <a:latin typeface="Times New Roman" panose="02020603050405020304" pitchFamily="18" charset="0"/>
                <a:ea typeface="ＭＳ 明朝" panose="02020609040205080304" pitchFamily="17" charset="-128"/>
              </a:rPr>
              <a:t>複数人によるシャトルの相乗りサポート</a:t>
            </a:r>
            <a:endParaRPr lang="en-US" altLang="ja-JP" sz="1800" kern="100" dirty="0">
              <a:latin typeface="Times New Roman" panose="02020603050405020304" pitchFamily="18" charset="0"/>
              <a:ea typeface="ＭＳ 明朝" panose="02020609040205080304" pitchFamily="17" charset="-128"/>
            </a:endParaRPr>
          </a:p>
          <a:p>
            <a:pPr lvl="1" indent="114300"/>
            <a:r>
              <a:rPr lang="ja-JP" altLang="ja-JP" sz="2000" kern="100" dirty="0">
                <a:effectLst/>
                <a:latin typeface="Times New Roman" panose="02020603050405020304" pitchFamily="18" charset="0"/>
                <a:ea typeface="ＭＳ 明朝" panose="02020609040205080304" pitchFamily="17" charset="-128"/>
              </a:rPr>
              <a:t>インバータ回路を一日で回路設計～レイアウトまで行うハンズオン</a:t>
            </a:r>
          </a:p>
        </p:txBody>
      </p:sp>
    </p:spTree>
    <p:extLst>
      <p:ext uri="{BB962C8B-B14F-4D97-AF65-F5344CB8AC3E}">
        <p14:creationId xmlns:p14="http://schemas.microsoft.com/office/powerpoint/2010/main" val="208160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ja-JP" altLang="en-US" sz="2400"/>
              <a:t>オープンソース半導体（オープンソースシリコン）について</a:t>
            </a:r>
            <a:endParaRPr lang="en-US" altLang="ja-JP" sz="2400" dirty="0"/>
          </a:p>
        </p:txBody>
      </p:sp>
      <p:cxnSp>
        <p:nvCxnSpPr>
          <p:cNvPr id="238" name="Straight Connector 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5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7" name="Rectangle 410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8F46E25-711C-4BA2-2495-FD243D6E9559}"/>
              </a:ext>
            </a:extLst>
          </p:cNvPr>
          <p:cNvSpPr>
            <a:spLocks noGrp="1"/>
          </p:cNvSpPr>
          <p:nvPr>
            <p:ph type="title"/>
          </p:nvPr>
        </p:nvSpPr>
        <p:spPr>
          <a:xfrm>
            <a:off x="589560" y="856180"/>
            <a:ext cx="5279408" cy="1128068"/>
          </a:xfrm>
        </p:spPr>
        <p:txBody>
          <a:bodyPr anchor="ctr">
            <a:normAutofit/>
          </a:bodyPr>
          <a:lstStyle/>
          <a:p>
            <a:r>
              <a:rPr kumimoji="1" lang="ja-JP" altLang="en-US" sz="4000" dirty="0"/>
              <a:t>ハンズオンセミナー</a:t>
            </a:r>
          </a:p>
        </p:txBody>
      </p:sp>
      <p:grpSp>
        <p:nvGrpSpPr>
          <p:cNvPr id="4118" name="Group 41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19" name="Rectangle 41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0" name="Rectangle 41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22" name="Rectangle 41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02EE36EE-DD64-FE09-542C-2B68D74A8154}"/>
              </a:ext>
            </a:extLst>
          </p:cNvPr>
          <p:cNvSpPr>
            <a:spLocks noGrp="1"/>
          </p:cNvSpPr>
          <p:nvPr>
            <p:ph idx="1"/>
          </p:nvPr>
        </p:nvSpPr>
        <p:spPr>
          <a:xfrm>
            <a:off x="321099" y="1404994"/>
            <a:ext cx="7609489" cy="5564593"/>
          </a:xfrm>
        </p:spPr>
        <p:txBody>
          <a:bodyPr anchor="ctr">
            <a:normAutofit/>
          </a:bodyPr>
          <a:lstStyle/>
          <a:p>
            <a:r>
              <a:rPr lang="ja-JP" altLang="en-US" sz="1600" dirty="0">
                <a:solidFill>
                  <a:srgbClr val="FF0000"/>
                </a:solidFill>
              </a:rPr>
              <a:t>知識ゼロ</a:t>
            </a:r>
            <a:r>
              <a:rPr lang="ja-JP" altLang="en-US" sz="1600" dirty="0"/>
              <a:t>から半導体設計の基礎がすべて学べる！</a:t>
            </a:r>
            <a:endParaRPr lang="en-US" altLang="ja-JP" sz="1600" dirty="0"/>
          </a:p>
          <a:p>
            <a:pPr marL="0" indent="0">
              <a:buNone/>
            </a:pPr>
            <a:r>
              <a:rPr kumimoji="1" lang="ja-JP" altLang="en-US" sz="1600" dirty="0"/>
              <a:t>　一番簡単なインバーター回路の</a:t>
            </a:r>
            <a:r>
              <a:rPr lang="ja-JP" altLang="en-US" sz="1600" dirty="0"/>
              <a:t>ハンズオンセミナー</a:t>
            </a:r>
            <a:endParaRPr lang="en-US" altLang="ja-JP" sz="1600" dirty="0"/>
          </a:p>
          <a:p>
            <a:pPr lvl="2"/>
            <a:r>
              <a:rPr kumimoji="1" lang="en-US" altLang="ja-JP" sz="1600" dirty="0"/>
              <a:t>Xschem</a:t>
            </a:r>
            <a:r>
              <a:rPr kumimoji="1" lang="ja-JP" altLang="en-US" sz="1600" dirty="0"/>
              <a:t>による回路設計</a:t>
            </a:r>
            <a:endParaRPr lang="en-US" altLang="ja-JP" sz="1600" dirty="0"/>
          </a:p>
          <a:p>
            <a:pPr lvl="3"/>
            <a:r>
              <a:rPr kumimoji="1" lang="ja-JP" altLang="en-US" sz="1400" dirty="0"/>
              <a:t>トランジスタの組み合わせで機能を実現する作業</a:t>
            </a:r>
            <a:endParaRPr kumimoji="1" lang="en-US" altLang="ja-JP" sz="1400" dirty="0"/>
          </a:p>
          <a:p>
            <a:pPr lvl="2"/>
            <a:r>
              <a:rPr kumimoji="1" lang="en-US" altLang="ja-JP" sz="1600" dirty="0"/>
              <a:t>ngspice</a:t>
            </a:r>
            <a:r>
              <a:rPr kumimoji="1" lang="ja-JP" altLang="en-US" sz="1600" dirty="0"/>
              <a:t>による回路特性シミュレーション</a:t>
            </a:r>
            <a:endParaRPr kumimoji="1" lang="en-US" altLang="ja-JP" sz="1600" dirty="0"/>
          </a:p>
          <a:p>
            <a:pPr lvl="3"/>
            <a:r>
              <a:rPr kumimoji="1" lang="ja-JP" altLang="en-US" sz="1400" dirty="0"/>
              <a:t>上記の回路が正しく動作するかを検証する作業</a:t>
            </a:r>
            <a:endParaRPr kumimoji="1" lang="en-US" altLang="ja-JP" sz="1400" dirty="0"/>
          </a:p>
          <a:p>
            <a:pPr lvl="2"/>
            <a:r>
              <a:rPr kumimoji="1" lang="en-US" altLang="ja-JP" sz="1600" dirty="0"/>
              <a:t>klayout</a:t>
            </a:r>
            <a:r>
              <a:rPr kumimoji="1" lang="ja-JP" altLang="en-US" sz="1600" dirty="0"/>
              <a:t>による回路デザイン</a:t>
            </a:r>
            <a:endParaRPr kumimoji="1" lang="en-US" altLang="ja-JP" sz="1600" dirty="0"/>
          </a:p>
          <a:p>
            <a:pPr lvl="3"/>
            <a:r>
              <a:rPr lang="ja-JP" altLang="en-US" sz="1400" dirty="0"/>
              <a:t>トランジスタを実際の半導体の上に配置する作業</a:t>
            </a:r>
            <a:endParaRPr kumimoji="1" lang="en-US" altLang="ja-JP" sz="1400" dirty="0"/>
          </a:p>
          <a:p>
            <a:pPr lvl="1"/>
            <a:r>
              <a:rPr kumimoji="1" lang="ja-JP" altLang="en-US" sz="1600" dirty="0"/>
              <a:t>丸々</a:t>
            </a:r>
            <a:r>
              <a:rPr kumimoji="1" lang="en-US" altLang="ja-JP" sz="1600" dirty="0"/>
              <a:t>1</a:t>
            </a:r>
            <a:r>
              <a:rPr kumimoji="1" lang="ja-JP" altLang="en-US" sz="1600" dirty="0"/>
              <a:t>日の講習会となります</a:t>
            </a:r>
            <a:endParaRPr kumimoji="1" lang="en-US" altLang="ja-JP" sz="1600" dirty="0"/>
          </a:p>
          <a:p>
            <a:pPr lvl="2"/>
            <a:r>
              <a:rPr kumimoji="1" lang="ja-JP" altLang="en-US" sz="1050" dirty="0"/>
              <a:t>講習会実施実績</a:t>
            </a:r>
          </a:p>
          <a:p>
            <a:pPr lvl="3"/>
            <a:r>
              <a:rPr kumimoji="1" lang="en-US" altLang="ja-JP" sz="1400" dirty="0">
                <a:hlinkClick r:id="rId2"/>
              </a:rPr>
              <a:t>https://ishikai.connpass.com/event/303102/</a:t>
            </a:r>
            <a:endParaRPr kumimoji="1" lang="en-US" altLang="ja-JP" sz="1400" dirty="0"/>
          </a:p>
          <a:p>
            <a:pPr lvl="3"/>
            <a:r>
              <a:rPr kumimoji="1" lang="en-US" altLang="ja-JP" sz="1400" dirty="0">
                <a:hlinkClick r:id="rId3"/>
              </a:rPr>
              <a:t>https://www.noritsuna.jp/download/ishi_20231110_3zki_ver2.pdf</a:t>
            </a:r>
            <a:endParaRPr kumimoji="1" lang="en-US" altLang="ja-JP" sz="1400" dirty="0"/>
          </a:p>
          <a:p>
            <a:pPr lvl="1"/>
            <a:r>
              <a:rPr lang="ja-JP" altLang="en-US" sz="2000" dirty="0"/>
              <a:t>参加者の声（半導体設計未経験者。電子工作をしたことがあるレベル）</a:t>
            </a:r>
            <a:endParaRPr lang="en-US" altLang="ja-JP" sz="2000" dirty="0"/>
          </a:p>
          <a:p>
            <a:pPr lvl="2"/>
            <a:r>
              <a:rPr kumimoji="1" lang="ja-JP" altLang="en-US" sz="1800" dirty="0"/>
              <a:t>チップの設計体験によりすごく技術的な刺激を受けた</a:t>
            </a:r>
            <a:endParaRPr kumimoji="1" lang="en-US" altLang="ja-JP" sz="1800" dirty="0"/>
          </a:p>
          <a:p>
            <a:pPr lvl="2"/>
            <a:r>
              <a:rPr lang="ja-JP" altLang="en-US" sz="1800" dirty="0"/>
              <a:t>半導体は全く未知のものだったが理解できたことで新しい知見を得ることが出来た</a:t>
            </a:r>
            <a:endParaRPr kumimoji="1" lang="en-US" altLang="ja-JP" sz="1800" dirty="0"/>
          </a:p>
        </p:txBody>
      </p:sp>
      <p:sp>
        <p:nvSpPr>
          <p:cNvPr id="4124" name="Rectangle 41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8" name="Google Shape;218;p39"/>
          <p:cNvPicPr preferRelativeResize="0"/>
          <p:nvPr/>
        </p:nvPicPr>
        <p:blipFill>
          <a:blip r:embed="rId4"/>
          <a:stretch>
            <a:fillRect/>
          </a:stretch>
        </p:blipFill>
        <p:spPr>
          <a:xfrm>
            <a:off x="5541629" y="187118"/>
            <a:ext cx="4397433" cy="2495543"/>
          </a:xfrm>
          <a:prstGeom prst="rect">
            <a:avLst/>
          </a:prstGeom>
          <a:noFill/>
        </p:spPr>
      </p:pic>
      <p:sp>
        <p:nvSpPr>
          <p:cNvPr id="4115" name="Rectangle 411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a:extLst>
              <a:ext uri="{FF2B5EF4-FFF2-40B4-BE49-F238E27FC236}">
                <a16:creationId xmlns:a16="http://schemas.microsoft.com/office/drawing/2014/main" id="{78F0DB0C-0D2B-52C0-1575-235EB75E9F7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49882" y="163905"/>
            <a:ext cx="3218857" cy="251875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descr="all_members_layout_using">
            <a:extLst>
              <a:ext uri="{FF2B5EF4-FFF2-40B4-BE49-F238E27FC236}">
                <a16:creationId xmlns:a16="http://schemas.microsoft.com/office/drawing/2014/main" id="{F1DD62B9-768C-CC16-A77A-B068DCD0B552}"/>
              </a:ext>
            </a:extLst>
          </p:cNvPr>
          <p:cNvPicPr>
            <a:picLocks noChangeAspect="1"/>
          </p:cNvPicPr>
          <p:nvPr/>
        </p:nvPicPr>
        <p:blipFill>
          <a:blip r:embed="rId6" cstate="print">
            <a:extLst>
              <a:ext uri="{28A0092B-C50C-407E-A947-70E740481C1C}">
                <a14:useLocalDpi xmlns:a14="http://schemas.microsoft.com/office/drawing/2010/main" val="0"/>
              </a:ext>
            </a:extLst>
          </a:blip>
          <a:srcRect t="69"/>
          <a:stretch/>
        </p:blipFill>
        <p:spPr bwMode="auto">
          <a:xfrm>
            <a:off x="6810583" y="3226198"/>
            <a:ext cx="5136795" cy="3426462"/>
          </a:xfrm>
          <a:prstGeom prst="rect">
            <a:avLst/>
          </a:prstGeom>
          <a:noFill/>
        </p:spPr>
      </p:pic>
    </p:spTree>
    <p:extLst>
      <p:ext uri="{BB962C8B-B14F-4D97-AF65-F5344CB8AC3E}">
        <p14:creationId xmlns:p14="http://schemas.microsoft.com/office/powerpoint/2010/main" val="368133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41D84A3-4F66-3A7E-8EDA-203B5BFDC2F7}"/>
              </a:ext>
            </a:extLst>
          </p:cNvPr>
          <p:cNvSpPr>
            <a:spLocks noGrp="1"/>
          </p:cNvSpPr>
          <p:nvPr>
            <p:ph type="title"/>
          </p:nvPr>
        </p:nvSpPr>
        <p:spPr>
          <a:xfrm>
            <a:off x="539749" y="4698508"/>
            <a:ext cx="4826001" cy="1173700"/>
          </a:xfrm>
        </p:spPr>
        <p:txBody>
          <a:bodyPr anchor="t">
            <a:normAutofit fontScale="90000"/>
          </a:bodyPr>
          <a:lstStyle/>
          <a:p>
            <a:r>
              <a:rPr kumimoji="1" lang="ja-JP" altLang="en-US" sz="3700" dirty="0">
                <a:solidFill>
                  <a:schemeClr val="bg1"/>
                </a:solidFill>
              </a:rPr>
              <a:t>ハンズオンセミナー：</a:t>
            </a:r>
            <a:br>
              <a:rPr kumimoji="1" lang="en-US" altLang="ja-JP" sz="3700" dirty="0">
                <a:solidFill>
                  <a:schemeClr val="bg1"/>
                </a:solidFill>
              </a:rPr>
            </a:br>
            <a:r>
              <a:rPr kumimoji="1" lang="ja-JP" altLang="en-US" sz="3700" dirty="0">
                <a:solidFill>
                  <a:schemeClr val="bg1"/>
                </a:solidFill>
              </a:rPr>
              <a:t>測定・お渡し会</a:t>
            </a:r>
          </a:p>
        </p:txBody>
      </p:sp>
      <p:pic>
        <p:nvPicPr>
          <p:cNvPr id="7" name="図 6" descr="電子機器 が含まれている画像&#10;&#10;自動的に生成された説明">
            <a:extLst>
              <a:ext uri="{FF2B5EF4-FFF2-40B4-BE49-F238E27FC236}">
                <a16:creationId xmlns:a16="http://schemas.microsoft.com/office/drawing/2014/main" id="{38C80C56-C099-3066-88DE-0BB5EC293D12}"/>
              </a:ext>
            </a:extLst>
          </p:cNvPr>
          <p:cNvPicPr>
            <a:picLocks noChangeAspect="1"/>
          </p:cNvPicPr>
          <p:nvPr/>
        </p:nvPicPr>
        <p:blipFill>
          <a:blip r:embed="rId2">
            <a:extLst>
              <a:ext uri="{28A0092B-C50C-407E-A947-70E740481C1C}">
                <a14:useLocalDpi xmlns:a14="http://schemas.microsoft.com/office/drawing/2010/main" val="0"/>
              </a:ext>
            </a:extLst>
          </a:blip>
          <a:srcRect l="15392" r="42460" b="1"/>
          <a:stretch/>
        </p:blipFill>
        <p:spPr>
          <a:xfrm>
            <a:off x="9239249" y="0"/>
            <a:ext cx="2952750" cy="3940619"/>
          </a:xfrm>
          <a:custGeom>
            <a:avLst/>
            <a:gdLst/>
            <a:ahLst/>
            <a:cxnLst/>
            <a:rect l="l" t="t" r="r" b="b"/>
            <a:pathLst>
              <a:path w="2952750" h="3940629">
                <a:moveTo>
                  <a:pt x="0" y="0"/>
                </a:moveTo>
                <a:lnTo>
                  <a:pt x="2952750" y="0"/>
                </a:lnTo>
                <a:lnTo>
                  <a:pt x="2952749" y="3847994"/>
                </a:lnTo>
                <a:lnTo>
                  <a:pt x="0" y="3940629"/>
                </a:lnTo>
                <a:close/>
              </a:path>
            </a:pathLst>
          </a:custGeom>
        </p:spPr>
      </p:pic>
      <p:pic>
        <p:nvPicPr>
          <p:cNvPr id="9" name="図 8" descr="屋内, 電子機器, 開く, 座る が含まれている画像&#10;&#10;自動的に生成された説明">
            <a:extLst>
              <a:ext uri="{FF2B5EF4-FFF2-40B4-BE49-F238E27FC236}">
                <a16:creationId xmlns:a16="http://schemas.microsoft.com/office/drawing/2014/main" id="{7CCDD993-8B53-14CB-F451-4ECFAF667B42}"/>
              </a:ext>
            </a:extLst>
          </p:cNvPr>
          <p:cNvPicPr>
            <a:picLocks noChangeAspect="1"/>
          </p:cNvPicPr>
          <p:nvPr/>
        </p:nvPicPr>
        <p:blipFill>
          <a:blip r:embed="rId3">
            <a:extLst>
              <a:ext uri="{28A0092B-C50C-407E-A947-70E740481C1C}">
                <a14:useLocalDpi xmlns:a14="http://schemas.microsoft.com/office/drawing/2010/main" val="0"/>
              </a:ext>
            </a:extLst>
          </a:blip>
          <a:srcRect l="35142" r="23023" b="2"/>
          <a:stretch/>
        </p:blipFill>
        <p:spPr>
          <a:xfrm>
            <a:off x="3143253" y="10"/>
            <a:ext cx="2857499" cy="3842008"/>
          </a:xfrm>
          <a:custGeom>
            <a:avLst/>
            <a:gdLst/>
            <a:ahLst/>
            <a:cxnLst/>
            <a:rect l="l" t="t" r="r" b="b"/>
            <a:pathLst>
              <a:path w="2857499" h="3842018">
                <a:moveTo>
                  <a:pt x="0" y="0"/>
                </a:moveTo>
                <a:lnTo>
                  <a:pt x="2857499" y="0"/>
                </a:lnTo>
                <a:lnTo>
                  <a:pt x="2857499" y="3799815"/>
                </a:lnTo>
                <a:lnTo>
                  <a:pt x="2408465" y="3766458"/>
                </a:lnTo>
                <a:lnTo>
                  <a:pt x="0" y="3842018"/>
                </a:lnTo>
                <a:close/>
              </a:path>
            </a:pathLst>
          </a:custGeom>
        </p:spPr>
      </p:pic>
      <p:pic>
        <p:nvPicPr>
          <p:cNvPr id="11" name="図 10" descr="コンピュータ, テーブル, 机 が含まれている画像&#10;&#10;自動的に生成された説明">
            <a:extLst>
              <a:ext uri="{FF2B5EF4-FFF2-40B4-BE49-F238E27FC236}">
                <a16:creationId xmlns:a16="http://schemas.microsoft.com/office/drawing/2014/main" id="{F4EA0534-8245-8D3B-1ED1-102EC5FB2FBC}"/>
              </a:ext>
            </a:extLst>
          </p:cNvPr>
          <p:cNvPicPr>
            <a:picLocks noChangeAspect="1"/>
          </p:cNvPicPr>
          <p:nvPr/>
        </p:nvPicPr>
        <p:blipFill>
          <a:blip r:embed="rId4">
            <a:extLst>
              <a:ext uri="{28A0092B-C50C-407E-A947-70E740481C1C}">
                <a14:useLocalDpi xmlns:a14="http://schemas.microsoft.com/office/drawing/2010/main" val="0"/>
              </a:ext>
            </a:extLst>
          </a:blip>
          <a:srcRect l="29748" r="30330" b="-2"/>
          <a:stretch/>
        </p:blipFill>
        <p:spPr>
          <a:xfrm>
            <a:off x="6191251" y="10"/>
            <a:ext cx="2857499" cy="4026227"/>
          </a:xfrm>
          <a:custGeom>
            <a:avLst/>
            <a:gdLst/>
            <a:ahLst/>
            <a:cxnLst/>
            <a:rect l="l" t="t" r="r" b="b"/>
            <a:pathLst>
              <a:path w="2857499" h="4026237">
                <a:moveTo>
                  <a:pt x="0" y="0"/>
                </a:moveTo>
                <a:lnTo>
                  <a:pt x="2857499" y="0"/>
                </a:lnTo>
                <a:lnTo>
                  <a:pt x="2857499" y="4026237"/>
                </a:lnTo>
                <a:lnTo>
                  <a:pt x="0" y="3813966"/>
                </a:lnTo>
                <a:close/>
              </a:path>
            </a:pathLst>
          </a:custGeom>
        </p:spPr>
      </p:pic>
      <p:pic>
        <p:nvPicPr>
          <p:cNvPr id="5" name="コンテンツ プレースホルダー 4" descr="テーブル, 座る が含まれている画像&#10;&#10;自動的に生成された説明">
            <a:extLst>
              <a:ext uri="{FF2B5EF4-FFF2-40B4-BE49-F238E27FC236}">
                <a16:creationId xmlns:a16="http://schemas.microsoft.com/office/drawing/2014/main" id="{B4B98F21-1F3A-B682-38D5-43382D0FF0F5}"/>
              </a:ext>
            </a:extLst>
          </p:cNvPr>
          <p:cNvPicPr>
            <a:picLocks noChangeAspect="1"/>
          </p:cNvPicPr>
          <p:nvPr/>
        </p:nvPicPr>
        <p:blipFill>
          <a:blip r:embed="rId5">
            <a:extLst>
              <a:ext uri="{28A0092B-C50C-407E-A947-70E740481C1C}">
                <a14:useLocalDpi xmlns:a14="http://schemas.microsoft.com/office/drawing/2010/main" val="0"/>
              </a:ext>
            </a:extLst>
          </a:blip>
          <a:srcRect l="35003" r="23982" b="2"/>
          <a:stretch/>
        </p:blipFill>
        <p:spPr>
          <a:xfrm>
            <a:off x="-1" y="0"/>
            <a:ext cx="2952751" cy="4049475"/>
          </a:xfrm>
          <a:custGeom>
            <a:avLst/>
            <a:gdLst/>
            <a:ahLst/>
            <a:cxnLst/>
            <a:rect l="l" t="t" r="r" b="b"/>
            <a:pathLst>
              <a:path w="2952751" h="4049485">
                <a:moveTo>
                  <a:pt x="0" y="0"/>
                </a:moveTo>
                <a:lnTo>
                  <a:pt x="2952751" y="0"/>
                </a:lnTo>
                <a:lnTo>
                  <a:pt x="2952750" y="3940629"/>
                </a:lnTo>
                <a:lnTo>
                  <a:pt x="122465" y="4049485"/>
                </a:lnTo>
                <a:lnTo>
                  <a:pt x="0" y="4040388"/>
                </a:lnTo>
                <a:close/>
              </a:path>
            </a:pathLst>
          </a:custGeom>
        </p:spPr>
      </p:pic>
      <p:grpSp>
        <p:nvGrpSpPr>
          <p:cNvPr id="24" name="Group 19">
            <a:extLst>
              <a:ext uri="{FF2B5EF4-FFF2-40B4-BE49-F238E27FC236}">
                <a16:creationId xmlns:a16="http://schemas.microsoft.com/office/drawing/2014/main" id="{31655B4F-4050-4B1F-82A8-180E74CF9C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1" name="Freeform: Shape 20">
              <a:extLst>
                <a:ext uri="{FF2B5EF4-FFF2-40B4-BE49-F238E27FC236}">
                  <a16:creationId xmlns:a16="http://schemas.microsoft.com/office/drawing/2014/main" id="{2EA4C97B-84C4-4658-A6D6-600CB62B4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24FE591E-19B9-480D-9B26-EB96D70C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6">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 name="Content Placeholder 14">
            <a:extLst>
              <a:ext uri="{FF2B5EF4-FFF2-40B4-BE49-F238E27FC236}">
                <a16:creationId xmlns:a16="http://schemas.microsoft.com/office/drawing/2014/main" id="{75AC2876-AD58-8552-1BC2-C4DECA825C22}"/>
              </a:ext>
            </a:extLst>
          </p:cNvPr>
          <p:cNvSpPr>
            <a:spLocks noGrp="1"/>
          </p:cNvSpPr>
          <p:nvPr>
            <p:ph idx="1"/>
          </p:nvPr>
        </p:nvSpPr>
        <p:spPr>
          <a:xfrm>
            <a:off x="5664201" y="4766266"/>
            <a:ext cx="5988050" cy="1080000"/>
          </a:xfrm>
        </p:spPr>
        <p:txBody>
          <a:bodyPr>
            <a:normAutofit/>
          </a:bodyPr>
          <a:lstStyle/>
          <a:p>
            <a:r>
              <a:rPr lang="en-US" sz="2400" dirty="0" err="1">
                <a:solidFill>
                  <a:schemeClr val="bg1">
                    <a:alpha val="80000"/>
                  </a:schemeClr>
                </a:solidFill>
              </a:rPr>
              <a:t>製造したチップを測定・お渡しする会</a:t>
            </a:r>
            <a:endParaRPr lang="en-US" sz="2400" dirty="0">
              <a:solidFill>
                <a:schemeClr val="bg1">
                  <a:alpha val="80000"/>
                </a:schemeClr>
              </a:solidFill>
            </a:endParaRPr>
          </a:p>
          <a:p>
            <a:pPr lvl="1"/>
            <a:r>
              <a:rPr lang="en-US" sz="2000" dirty="0" err="1">
                <a:solidFill>
                  <a:schemeClr val="bg1">
                    <a:alpha val="80000"/>
                  </a:schemeClr>
                </a:solidFill>
              </a:rPr>
              <a:t>生のICをどう測定しているのか？を体験していただくイベント</a:t>
            </a:r>
            <a:endParaRPr lang="en-US" sz="2000" dirty="0">
              <a:solidFill>
                <a:schemeClr val="bg1">
                  <a:alpha val="80000"/>
                </a:schemeClr>
              </a:solidFill>
            </a:endParaRPr>
          </a:p>
        </p:txBody>
      </p:sp>
    </p:spTree>
    <p:extLst>
      <p:ext uri="{BB962C8B-B14F-4D97-AF65-F5344CB8AC3E}">
        <p14:creationId xmlns:p14="http://schemas.microsoft.com/office/powerpoint/2010/main" val="3258627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2F383F-B981-4BC3-9E2B-7BE938CE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40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AA485AD-076E-4077-A6E6-C3C9F0C39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088DBDF-80D5-4FC0-8A54-9D660B728D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24" name="Rectangle 23">
            <a:extLst>
              <a:ext uri="{FF2B5EF4-FFF2-40B4-BE49-F238E27FC236}">
                <a16:creationId xmlns:a16="http://schemas.microsoft.com/office/drawing/2014/main" id="{58D235B8-3D10-493F-88AC-84BB404C1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コンテンツ プレースホルダー 4" descr="屋内, 人, ケーキ, テーブル が含まれている画像&#10;&#10;自動的に生成された説明">
            <a:extLst>
              <a:ext uri="{FF2B5EF4-FFF2-40B4-BE49-F238E27FC236}">
                <a16:creationId xmlns:a16="http://schemas.microsoft.com/office/drawing/2014/main" id="{AB5D094D-CF6C-4B57-AE83-938071200265}"/>
              </a:ext>
            </a:extLst>
          </p:cNvPr>
          <p:cNvPicPr>
            <a:picLocks noGrp="1" noChangeAspect="1"/>
          </p:cNvPicPr>
          <p:nvPr>
            <p:ph idx="1"/>
          </p:nvPr>
        </p:nvPicPr>
        <p:blipFill>
          <a:blip r:embed="rId3">
            <a:alphaModFix amt="60000"/>
            <a:extLst>
              <a:ext uri="{28A0092B-C50C-407E-A947-70E740481C1C}">
                <a14:useLocalDpi xmlns:a14="http://schemas.microsoft.com/office/drawing/2010/main" val="0"/>
              </a:ext>
            </a:extLst>
          </a:blip>
          <a:srcRect r="3" b="20"/>
          <a:stretch/>
        </p:blipFill>
        <p:spPr>
          <a:xfrm>
            <a:off x="20" y="10"/>
            <a:ext cx="6097022" cy="3428990"/>
          </a:xfrm>
          <a:prstGeom prst="rect">
            <a:avLst/>
          </a:prstGeom>
        </p:spPr>
      </p:pic>
      <p:pic>
        <p:nvPicPr>
          <p:cNvPr id="11" name="図 10" descr="屋内, テーブル, 座る, コンピュータ が含まれている画像&#10;&#10;自動的に生成された説明">
            <a:extLst>
              <a:ext uri="{FF2B5EF4-FFF2-40B4-BE49-F238E27FC236}">
                <a16:creationId xmlns:a16="http://schemas.microsoft.com/office/drawing/2014/main" id="{0992A017-1729-57D2-AF91-2ACB0F199E77}"/>
              </a:ext>
            </a:extLst>
          </p:cNvPr>
          <p:cNvPicPr>
            <a:picLocks noChangeAspect="1"/>
          </p:cNvPicPr>
          <p:nvPr/>
        </p:nvPicPr>
        <p:blipFill>
          <a:blip r:embed="rId4">
            <a:alphaModFix amt="60000"/>
            <a:extLst>
              <a:ext uri="{28A0092B-C50C-407E-A947-70E740481C1C}">
                <a14:useLocalDpi xmlns:a14="http://schemas.microsoft.com/office/drawing/2010/main" val="0"/>
              </a:ext>
            </a:extLst>
          </a:blip>
          <a:srcRect l="39"/>
          <a:stretch/>
        </p:blipFill>
        <p:spPr>
          <a:xfrm>
            <a:off x="6098422" y="10"/>
            <a:ext cx="6093578" cy="3428990"/>
          </a:xfrm>
          <a:prstGeom prst="rect">
            <a:avLst/>
          </a:prstGeom>
        </p:spPr>
      </p:pic>
      <p:pic>
        <p:nvPicPr>
          <p:cNvPr id="9" name="図 8" descr="会議室でパソコンを使う人&#10;&#10;中程度の精度で自動的に生成された説明">
            <a:extLst>
              <a:ext uri="{FF2B5EF4-FFF2-40B4-BE49-F238E27FC236}">
                <a16:creationId xmlns:a16="http://schemas.microsoft.com/office/drawing/2014/main" id="{CB5E2431-2F5C-2B75-4E3F-EF2C103909D2}"/>
              </a:ext>
            </a:extLst>
          </p:cNvPr>
          <p:cNvPicPr>
            <a:picLocks noChangeAspect="1"/>
          </p:cNvPicPr>
          <p:nvPr/>
        </p:nvPicPr>
        <p:blipFill>
          <a:blip r:embed="rId5">
            <a:alphaModFix amt="60000"/>
            <a:extLst>
              <a:ext uri="{28A0092B-C50C-407E-A947-70E740481C1C}">
                <a14:useLocalDpi xmlns:a14="http://schemas.microsoft.com/office/drawing/2010/main" val="0"/>
              </a:ext>
            </a:extLst>
          </a:blip>
          <a:srcRect l="40"/>
          <a:stretch/>
        </p:blipFill>
        <p:spPr>
          <a:xfrm>
            <a:off x="7328" y="3429000"/>
            <a:ext cx="6093578" cy="3429000"/>
          </a:xfrm>
          <a:prstGeom prst="rect">
            <a:avLst/>
          </a:prstGeom>
        </p:spPr>
      </p:pic>
      <p:pic>
        <p:nvPicPr>
          <p:cNvPr id="7" name="図 6" descr="文字の書かれた紙&#10;&#10;低い精度で自動的に生成された説明">
            <a:extLst>
              <a:ext uri="{FF2B5EF4-FFF2-40B4-BE49-F238E27FC236}">
                <a16:creationId xmlns:a16="http://schemas.microsoft.com/office/drawing/2014/main" id="{C3ECDE3F-9390-A918-13D6-D1510C22C213}"/>
              </a:ext>
            </a:extLst>
          </p:cNvPr>
          <p:cNvPicPr>
            <a:picLocks noChangeAspect="1"/>
          </p:cNvPicPr>
          <p:nvPr/>
        </p:nvPicPr>
        <p:blipFill>
          <a:blip r:embed="rId6">
            <a:alphaModFix amt="60000"/>
            <a:extLst>
              <a:ext uri="{28A0092B-C50C-407E-A947-70E740481C1C}">
                <a14:useLocalDpi xmlns:a14="http://schemas.microsoft.com/office/drawing/2010/main" val="0"/>
              </a:ext>
            </a:extLst>
          </a:blip>
          <a:srcRect r="40"/>
          <a:stretch/>
        </p:blipFill>
        <p:spPr>
          <a:xfrm>
            <a:off x="6101860" y="3429000"/>
            <a:ext cx="6093578" cy="3429000"/>
          </a:xfrm>
          <a:prstGeom prst="rect">
            <a:avLst/>
          </a:prstGeom>
        </p:spPr>
      </p:pic>
      <p:sp>
        <p:nvSpPr>
          <p:cNvPr id="2" name="タイトル 1">
            <a:extLst>
              <a:ext uri="{FF2B5EF4-FFF2-40B4-BE49-F238E27FC236}">
                <a16:creationId xmlns:a16="http://schemas.microsoft.com/office/drawing/2014/main" id="{EDBB45A2-82EA-A967-E09D-5F046B4B885B}"/>
              </a:ext>
            </a:extLst>
          </p:cNvPr>
          <p:cNvSpPr>
            <a:spLocks noGrp="1"/>
          </p:cNvSpPr>
          <p:nvPr>
            <p:ph type="title"/>
          </p:nvPr>
        </p:nvSpPr>
        <p:spPr>
          <a:xfrm>
            <a:off x="1185503" y="3512261"/>
            <a:ext cx="9801082" cy="2059637"/>
          </a:xfrm>
        </p:spPr>
        <p:txBody>
          <a:bodyPr vert="horz" lIns="91440" tIns="45720" rIns="91440" bIns="45720" rtlCol="0" anchor="t">
            <a:normAutofit/>
          </a:bodyPr>
          <a:lstStyle/>
          <a:p>
            <a:pPr algn="ctr"/>
            <a:r>
              <a:rPr kumimoji="1" lang="ja-JP" altLang="en-US" sz="4800" dirty="0">
                <a:solidFill>
                  <a:schemeClr val="bg1"/>
                </a:solidFill>
              </a:rPr>
              <a:t>ハンズオンセミナー：</a:t>
            </a:r>
            <a:br>
              <a:rPr kumimoji="1" lang="en-US" altLang="ja-JP" sz="4800" dirty="0">
                <a:solidFill>
                  <a:schemeClr val="bg1"/>
                </a:solidFill>
              </a:rPr>
            </a:br>
            <a:r>
              <a:rPr kumimoji="1" lang="ja-JP" altLang="en-US" sz="4800" dirty="0">
                <a:solidFill>
                  <a:schemeClr val="bg1"/>
                </a:solidFill>
              </a:rPr>
              <a:t>測定・お渡し会</a:t>
            </a:r>
            <a:endParaRPr kumimoji="1" lang="en-US" altLang="ja-JP" sz="4800" kern="1200" dirty="0">
              <a:solidFill>
                <a:srgbClr val="FFFFFF"/>
              </a:solidFill>
              <a:latin typeface="+mj-lt"/>
              <a:ea typeface="+mj-ea"/>
              <a:cs typeface="+mj-cs"/>
            </a:endParaRPr>
          </a:p>
        </p:txBody>
      </p:sp>
    </p:spTree>
    <p:extLst>
      <p:ext uri="{BB962C8B-B14F-4D97-AF65-F5344CB8AC3E}">
        <p14:creationId xmlns:p14="http://schemas.microsoft.com/office/powerpoint/2010/main" val="1472487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8E7B0CE-264C-4E0A-450C-812D74266236}"/>
              </a:ext>
            </a:extLst>
          </p:cNvPr>
          <p:cNvSpPr>
            <a:spLocks noGrp="1"/>
          </p:cNvSpPr>
          <p:nvPr>
            <p:ph type="title"/>
          </p:nvPr>
        </p:nvSpPr>
        <p:spPr>
          <a:xfrm>
            <a:off x="1057025" y="922644"/>
            <a:ext cx="5040285" cy="1169585"/>
          </a:xfrm>
        </p:spPr>
        <p:txBody>
          <a:bodyPr anchor="b">
            <a:normAutofit fontScale="90000"/>
          </a:bodyPr>
          <a:lstStyle/>
          <a:p>
            <a:r>
              <a:rPr kumimoji="1" lang="ja-JP" altLang="en-US" sz="4000" dirty="0"/>
              <a:t>ハンズオンセミナー：ターゲット</a:t>
            </a:r>
          </a:p>
        </p:txBody>
      </p:sp>
      <p:sp>
        <p:nvSpPr>
          <p:cNvPr id="13"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E587390A-87EB-472A-73F1-3E079D3134AD}"/>
              </a:ext>
            </a:extLst>
          </p:cNvPr>
          <p:cNvSpPr>
            <a:spLocks noGrp="1"/>
          </p:cNvSpPr>
          <p:nvPr>
            <p:ph idx="1"/>
          </p:nvPr>
        </p:nvSpPr>
        <p:spPr>
          <a:xfrm>
            <a:off x="1055716" y="2508105"/>
            <a:ext cx="6683502" cy="3867758"/>
          </a:xfrm>
        </p:spPr>
        <p:txBody>
          <a:bodyPr anchor="ctr">
            <a:normAutofit/>
          </a:bodyPr>
          <a:lstStyle/>
          <a:p>
            <a:r>
              <a:rPr lang="ja-JP" altLang="en-US" sz="2000"/>
              <a:t>初めての「半導体設計を体験してもらう」ことが目的</a:t>
            </a:r>
            <a:endParaRPr kumimoji="1" lang="en-US" altLang="ja-JP" sz="2000" dirty="0"/>
          </a:p>
          <a:p>
            <a:pPr lvl="1"/>
            <a:r>
              <a:rPr lang="ja-JP" altLang="en-US" sz="1600"/>
              <a:t>ソフトウェアやハードウェアの企業内に半導体設計者を増やす</a:t>
            </a:r>
            <a:endParaRPr lang="en-US" altLang="ja-JP" sz="1600" dirty="0"/>
          </a:p>
          <a:p>
            <a:pPr lvl="1"/>
            <a:endParaRPr kumimoji="1" lang="en-US" altLang="ja-JP" sz="2000" dirty="0"/>
          </a:p>
          <a:p>
            <a:r>
              <a:rPr kumimoji="1" lang="ja-JP" altLang="en-US" sz="2000"/>
              <a:t>参加者のモチベーション</a:t>
            </a:r>
            <a:endParaRPr kumimoji="1" lang="en-US" altLang="ja-JP" sz="2000" dirty="0"/>
          </a:p>
          <a:p>
            <a:pPr lvl="1"/>
            <a:r>
              <a:rPr kumimoji="1" lang="ja-JP" altLang="en-US" sz="1400"/>
              <a:t>半導体</a:t>
            </a:r>
            <a:r>
              <a:rPr kumimoji="1" lang="ja-JP" altLang="en-US" sz="1400" dirty="0"/>
              <a:t>って話をよく聞くようになったので、具体的に知りたい！</a:t>
            </a:r>
            <a:endParaRPr kumimoji="1" lang="en-US" altLang="ja-JP" sz="1400" dirty="0"/>
          </a:p>
          <a:p>
            <a:pPr lvl="2"/>
            <a:r>
              <a:rPr lang="ja-JP" altLang="en-US" sz="1400" dirty="0"/>
              <a:t>半導体の基礎知識</a:t>
            </a:r>
            <a:endParaRPr lang="en-US" altLang="ja-JP" sz="1400" dirty="0"/>
          </a:p>
          <a:p>
            <a:pPr lvl="2"/>
            <a:r>
              <a:rPr lang="ja-JP" altLang="en-US" sz="1400" dirty="0"/>
              <a:t>半導体の工場のプロセス</a:t>
            </a:r>
            <a:r>
              <a:rPr lang="ja-JP" altLang="en-US" sz="1400"/>
              <a:t>の内容</a:t>
            </a:r>
            <a:endParaRPr kumimoji="1" lang="en-US" altLang="ja-JP" sz="1400" dirty="0"/>
          </a:p>
          <a:p>
            <a:pPr lvl="1"/>
            <a:r>
              <a:rPr lang="ja-JP" altLang="en-US" sz="1400" dirty="0"/>
              <a:t>もっとコンピュータの動作原理を知りたい！</a:t>
            </a:r>
            <a:endParaRPr kumimoji="1" lang="en-US" altLang="ja-JP" sz="1400" dirty="0"/>
          </a:p>
          <a:p>
            <a:pPr lvl="2"/>
            <a:r>
              <a:rPr lang="ja-JP" altLang="en-US" sz="1400" dirty="0"/>
              <a:t>最近、自作</a:t>
            </a:r>
            <a:r>
              <a:rPr lang="en-US" altLang="ja-JP" sz="1400" dirty="0"/>
              <a:t>CPU</a:t>
            </a:r>
            <a:r>
              <a:rPr lang="ja-JP" altLang="en-US" sz="1400" dirty="0"/>
              <a:t>が流行っているらしい</a:t>
            </a:r>
            <a:endParaRPr lang="en-US" altLang="ja-JP" sz="1400" dirty="0"/>
          </a:p>
          <a:p>
            <a:pPr lvl="3"/>
            <a:r>
              <a:rPr kumimoji="1" lang="ja-JP" altLang="en-US" sz="1400" dirty="0"/>
              <a:t>どうやらコンパイラレベルさえ隠蔽されてしまったためかより原理的なところへの回帰が起こっている</a:t>
            </a:r>
          </a:p>
        </p:txBody>
      </p:sp>
      <p:pic>
        <p:nvPicPr>
          <p:cNvPr id="7" name="図 6">
            <a:extLst>
              <a:ext uri="{FF2B5EF4-FFF2-40B4-BE49-F238E27FC236}">
                <a16:creationId xmlns:a16="http://schemas.microsoft.com/office/drawing/2014/main" id="{B0399B76-7B8B-3083-B783-2B045378EB69}"/>
              </a:ext>
            </a:extLst>
          </p:cNvPr>
          <p:cNvPicPr>
            <a:picLocks noChangeAspect="1"/>
          </p:cNvPicPr>
          <p:nvPr/>
        </p:nvPicPr>
        <p:blipFill>
          <a:blip r:embed="rId2"/>
          <a:stretch>
            <a:fillRect/>
          </a:stretch>
        </p:blipFill>
        <p:spPr>
          <a:xfrm>
            <a:off x="7825263" y="235598"/>
            <a:ext cx="2963771" cy="2934135"/>
          </a:xfrm>
          <a:prstGeom prst="rect">
            <a:avLst/>
          </a:prstGeom>
        </p:spPr>
      </p:pic>
      <p:pic>
        <p:nvPicPr>
          <p:cNvPr id="5" name="図 4">
            <a:extLst>
              <a:ext uri="{FF2B5EF4-FFF2-40B4-BE49-F238E27FC236}">
                <a16:creationId xmlns:a16="http://schemas.microsoft.com/office/drawing/2014/main" id="{F917DC5F-5F9E-8D8E-92E1-B961695D5BE9}"/>
              </a:ext>
            </a:extLst>
          </p:cNvPr>
          <p:cNvPicPr>
            <a:picLocks noChangeAspect="1"/>
          </p:cNvPicPr>
          <p:nvPr/>
        </p:nvPicPr>
        <p:blipFill>
          <a:blip r:embed="rId3"/>
          <a:stretch>
            <a:fillRect/>
          </a:stretch>
        </p:blipFill>
        <p:spPr>
          <a:xfrm>
            <a:off x="7739539" y="3428682"/>
            <a:ext cx="3135221" cy="2900080"/>
          </a:xfrm>
          <a:prstGeom prst="rect">
            <a:avLst/>
          </a:prstGeom>
        </p:spPr>
      </p:pic>
    </p:spTree>
    <p:extLst>
      <p:ext uri="{BB962C8B-B14F-4D97-AF65-F5344CB8AC3E}">
        <p14:creationId xmlns:p14="http://schemas.microsoft.com/office/powerpoint/2010/main" val="2144489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782EBD-519A-4D4E-DF65-E35016B85AD7}"/>
              </a:ext>
            </a:extLst>
          </p:cNvPr>
          <p:cNvSpPr>
            <a:spLocks noGrp="1"/>
          </p:cNvSpPr>
          <p:nvPr>
            <p:ph type="title"/>
          </p:nvPr>
        </p:nvSpPr>
        <p:spPr>
          <a:xfrm>
            <a:off x="808638" y="386930"/>
            <a:ext cx="9236700" cy="1188950"/>
          </a:xfrm>
        </p:spPr>
        <p:txBody>
          <a:bodyPr anchor="b">
            <a:normAutofit/>
          </a:bodyPr>
          <a:lstStyle/>
          <a:p>
            <a:r>
              <a:rPr kumimoji="1" lang="ja-JP" altLang="en-US" sz="5400"/>
              <a:t>チーム投稿</a:t>
            </a:r>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D898F73-0AD2-991E-E6ED-B92362CF2787}"/>
              </a:ext>
            </a:extLst>
          </p:cNvPr>
          <p:cNvSpPr>
            <a:spLocks noGrp="1"/>
          </p:cNvSpPr>
          <p:nvPr>
            <p:ph idx="1"/>
          </p:nvPr>
        </p:nvSpPr>
        <p:spPr>
          <a:xfrm>
            <a:off x="496919" y="2318657"/>
            <a:ext cx="10886443" cy="3951514"/>
          </a:xfrm>
        </p:spPr>
        <p:txBody>
          <a:bodyPr anchor="ctr">
            <a:normAutofit/>
          </a:bodyPr>
          <a:lstStyle/>
          <a:p>
            <a:r>
              <a:rPr kumimoji="1" lang="ja-JP" altLang="en-US" sz="1600"/>
              <a:t>内容</a:t>
            </a:r>
            <a:endParaRPr kumimoji="1" lang="en-US" altLang="ja-JP" sz="1600" dirty="0"/>
          </a:p>
          <a:p>
            <a:pPr lvl="1"/>
            <a:r>
              <a:rPr kumimoji="1" lang="ja-JP" altLang="en-US" sz="1600"/>
              <a:t>一つのテーマ（回路）を複数人で作成してもらう</a:t>
            </a:r>
            <a:endParaRPr kumimoji="1" lang="en-US" altLang="ja-JP" sz="1600" dirty="0"/>
          </a:p>
          <a:p>
            <a:pPr lvl="2"/>
            <a:r>
              <a:rPr lang="ja-JP" altLang="en-US" sz="1600"/>
              <a:t>リーダー</a:t>
            </a:r>
            <a:endParaRPr lang="en-US" altLang="ja-JP" sz="1600" dirty="0"/>
          </a:p>
          <a:p>
            <a:pPr lvl="3"/>
            <a:r>
              <a:rPr lang="ja-JP" altLang="en-US" sz="1600"/>
              <a:t>中級者や上級者でチームをリードしてもらう</a:t>
            </a:r>
            <a:endParaRPr lang="en-US" altLang="ja-JP" sz="1600" dirty="0"/>
          </a:p>
          <a:p>
            <a:pPr lvl="2"/>
            <a:r>
              <a:rPr kumimoji="1" lang="ja-JP" altLang="en-US" sz="1600"/>
              <a:t>メンバー</a:t>
            </a:r>
            <a:endParaRPr kumimoji="1" lang="en-US" altLang="ja-JP" sz="1600" dirty="0"/>
          </a:p>
          <a:p>
            <a:pPr lvl="3"/>
            <a:r>
              <a:rPr kumimoji="1" lang="ja-JP" altLang="en-US" sz="1600"/>
              <a:t>初心者がリーダーに教えてもらいながら設計やレイアウトをする</a:t>
            </a:r>
            <a:endParaRPr kumimoji="1" lang="en-US" altLang="ja-JP" sz="1600" dirty="0"/>
          </a:p>
          <a:p>
            <a:r>
              <a:rPr lang="ja-JP" altLang="en-US" sz="1600"/>
              <a:t>目的</a:t>
            </a:r>
            <a:endParaRPr lang="en-US" altLang="ja-JP" sz="1600" dirty="0"/>
          </a:p>
          <a:p>
            <a:pPr lvl="1"/>
            <a:r>
              <a:rPr lang="ja-JP" altLang="en-US" sz="1600"/>
              <a:t>リーダー</a:t>
            </a:r>
            <a:endParaRPr lang="en-US" altLang="ja-JP" sz="1600" dirty="0"/>
          </a:p>
          <a:p>
            <a:pPr lvl="2"/>
            <a:r>
              <a:rPr lang="ja-JP" altLang="en-US" sz="1600"/>
              <a:t>ソフトウェアやハードウェアの企業が自社チップを作成しようとするときの橋渡し人材としての能力を獲得してもらう</a:t>
            </a:r>
            <a:endParaRPr lang="en-US" altLang="ja-JP" sz="1600" dirty="0"/>
          </a:p>
          <a:p>
            <a:pPr lvl="1"/>
            <a:r>
              <a:rPr lang="ja-JP" altLang="en-US" sz="1600"/>
              <a:t>メンバー</a:t>
            </a:r>
            <a:endParaRPr lang="en-US" altLang="ja-JP" sz="1600" dirty="0"/>
          </a:p>
          <a:p>
            <a:pPr lvl="2"/>
            <a:r>
              <a:rPr lang="ja-JP" altLang="en-US" sz="1600"/>
              <a:t>ソロは中級者以上じゃないと難しいが、</a:t>
            </a:r>
            <a:r>
              <a:rPr lang="en-US" altLang="ja-JP" sz="1600" dirty="0"/>
              <a:t>ISHI</a:t>
            </a:r>
            <a:r>
              <a:rPr lang="ja-JP" altLang="en-US" sz="1600"/>
              <a:t>会は初級者がメイン層であるため、</a:t>
            </a:r>
            <a:r>
              <a:rPr kumimoji="1" lang="ja-JP" altLang="en-US" sz="1600"/>
              <a:t>極力、多くの人に参加してもらいたいため。</a:t>
            </a:r>
            <a:endParaRPr kumimoji="1" lang="en-US" altLang="ja-JP" sz="1600" dirty="0"/>
          </a:p>
          <a:p>
            <a:pPr lvl="4"/>
            <a:r>
              <a:rPr kumimoji="1" lang="ja-JP" altLang="en-US" sz="1600"/>
              <a:t>今までソロで募ってもほぼ募集が無かった</a:t>
            </a:r>
          </a:p>
        </p:txBody>
      </p:sp>
    </p:spTree>
    <p:extLst>
      <p:ext uri="{BB962C8B-B14F-4D97-AF65-F5344CB8AC3E}">
        <p14:creationId xmlns:p14="http://schemas.microsoft.com/office/powerpoint/2010/main" val="4142390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BC69766-D1A0-23A8-F7AF-018E4E4C0EEB}"/>
              </a:ext>
            </a:extLst>
          </p:cNvPr>
          <p:cNvSpPr>
            <a:spLocks noGrp="1"/>
          </p:cNvSpPr>
          <p:nvPr>
            <p:ph type="title"/>
          </p:nvPr>
        </p:nvSpPr>
        <p:spPr>
          <a:xfrm>
            <a:off x="808638" y="386930"/>
            <a:ext cx="9236700" cy="1188950"/>
          </a:xfrm>
        </p:spPr>
        <p:txBody>
          <a:bodyPr anchor="b">
            <a:normAutofit/>
          </a:bodyPr>
          <a:lstStyle/>
          <a:p>
            <a:r>
              <a:rPr lang="ja-JP" altLang="en-US" sz="5400"/>
              <a:t>例：東海理化シャトル</a:t>
            </a:r>
            <a:endParaRPr kumimoji="1" lang="ja-JP" alt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736A78A-B189-2E78-BB3D-1E6DE386C223}"/>
              </a:ext>
            </a:extLst>
          </p:cNvPr>
          <p:cNvSpPr>
            <a:spLocks noGrp="1"/>
          </p:cNvSpPr>
          <p:nvPr>
            <p:ph idx="1"/>
          </p:nvPr>
        </p:nvSpPr>
        <p:spPr>
          <a:xfrm>
            <a:off x="793660" y="1892371"/>
            <a:ext cx="10143668" cy="4755697"/>
          </a:xfrm>
        </p:spPr>
        <p:txBody>
          <a:bodyPr anchor="ctr">
            <a:normAutofit/>
          </a:bodyPr>
          <a:lstStyle/>
          <a:p>
            <a:r>
              <a:rPr kumimoji="1" lang="ja-JP" altLang="en-US" sz="1800" dirty="0"/>
              <a:t>実施内容</a:t>
            </a:r>
            <a:endParaRPr kumimoji="1" lang="en-US" altLang="ja-JP" sz="1800" dirty="0"/>
          </a:p>
          <a:p>
            <a:pPr lvl="1"/>
            <a:r>
              <a:rPr kumimoji="1" lang="ja-JP" altLang="en-US" sz="1800" dirty="0"/>
              <a:t>昇圧型と降圧型の２種類を「２チーム」で作成する</a:t>
            </a:r>
            <a:endParaRPr kumimoji="1" lang="en-US" altLang="ja-JP" sz="1800" dirty="0"/>
          </a:p>
          <a:p>
            <a:pPr lvl="2"/>
            <a:r>
              <a:rPr kumimoji="1" lang="en-US" altLang="ja-JP" sz="1800" dirty="0"/>
              <a:t>5V-&gt;12V, 12V-&gt;5V</a:t>
            </a:r>
            <a:r>
              <a:rPr kumimoji="1" lang="ja-JP" altLang="en-US" sz="1800" dirty="0"/>
              <a:t>とする</a:t>
            </a:r>
            <a:endParaRPr kumimoji="1" lang="en-US" altLang="ja-JP" sz="1800" dirty="0"/>
          </a:p>
          <a:p>
            <a:pPr lvl="2"/>
            <a:r>
              <a:rPr lang="en-US" altLang="ja-JP" sz="1800" dirty="0"/>
              <a:t>Chipathon2024</a:t>
            </a:r>
            <a:r>
              <a:rPr lang="ja-JP" altLang="en-US" sz="1800" dirty="0"/>
              <a:t>の変形パターン</a:t>
            </a:r>
            <a:endParaRPr lang="en-US" altLang="ja-JP" sz="1800" dirty="0"/>
          </a:p>
          <a:p>
            <a:r>
              <a:rPr lang="ja-JP" altLang="en-US" sz="1800" dirty="0"/>
              <a:t>決まっているルール</a:t>
            </a:r>
            <a:endParaRPr lang="en-US" altLang="ja-JP" sz="1800" dirty="0"/>
          </a:p>
          <a:p>
            <a:pPr lvl="1"/>
            <a:r>
              <a:rPr lang="en-US" altLang="ja-JP" sz="1800" dirty="0"/>
              <a:t>OpenRule1um</a:t>
            </a:r>
            <a:r>
              <a:rPr lang="ja-JP" altLang="en-US" sz="1800" dirty="0"/>
              <a:t>を利用する</a:t>
            </a:r>
            <a:endParaRPr lang="en-US" altLang="ja-JP" sz="1800" dirty="0"/>
          </a:p>
          <a:p>
            <a:pPr lvl="2"/>
            <a:r>
              <a:rPr lang="en-US" altLang="ja-JP" sz="1800" dirty="0">
                <a:hlinkClick r:id="rId3"/>
              </a:rPr>
              <a:t>https://github.com/ishi-kai/OpenRule1umPDK_setupEDA</a:t>
            </a:r>
            <a:endParaRPr lang="en-US" altLang="ja-JP" sz="1800" dirty="0"/>
          </a:p>
          <a:p>
            <a:pPr lvl="1"/>
            <a:r>
              <a:rPr lang="ja-JP" altLang="en-US" sz="1800" dirty="0"/>
              <a:t>テープアウトは「</a:t>
            </a:r>
            <a:r>
              <a:rPr lang="en-US" altLang="ja-JP" sz="1800" dirty="0"/>
              <a:t>11</a:t>
            </a:r>
            <a:r>
              <a:rPr lang="ja-JP" altLang="en-US" sz="1800" dirty="0"/>
              <a:t>月</a:t>
            </a:r>
            <a:r>
              <a:rPr lang="en-US" altLang="ja-JP" sz="1800" dirty="0"/>
              <a:t>24</a:t>
            </a:r>
            <a:r>
              <a:rPr lang="ja-JP" altLang="en-US" sz="1800" dirty="0"/>
              <a:t>日」</a:t>
            </a:r>
            <a:endParaRPr lang="en-US" altLang="ja-JP" sz="1800" dirty="0"/>
          </a:p>
          <a:p>
            <a:pPr lvl="1"/>
            <a:r>
              <a:rPr lang="en-US" altLang="ja-JP" sz="1800" dirty="0"/>
              <a:t>Max</a:t>
            </a:r>
            <a:r>
              <a:rPr lang="ja-JP" altLang="en-US" sz="1800" dirty="0"/>
              <a:t>サイズは「</a:t>
            </a:r>
            <a:r>
              <a:rPr lang="en-US" altLang="ja-JP" sz="1800" dirty="0"/>
              <a:t>1000um(1mm) x 1000um(1mm)</a:t>
            </a:r>
            <a:r>
              <a:rPr lang="ja-JP" altLang="en-US" sz="1800" dirty="0"/>
              <a:t>」</a:t>
            </a:r>
            <a:endParaRPr lang="en-US" altLang="ja-JP" sz="1800" dirty="0"/>
          </a:p>
          <a:p>
            <a:pPr lvl="1"/>
            <a:r>
              <a:rPr lang="ja-JP" altLang="en-US" sz="1800" dirty="0"/>
              <a:t>ピン数は「</a:t>
            </a:r>
            <a:r>
              <a:rPr lang="en-US" altLang="ja-JP" sz="1800" dirty="0"/>
              <a:t>7</a:t>
            </a:r>
            <a:r>
              <a:rPr lang="ja-JP" altLang="en-US" sz="1800" dirty="0"/>
              <a:t>ピン」</a:t>
            </a:r>
            <a:endParaRPr lang="en-US" altLang="ja-JP" sz="1800" dirty="0"/>
          </a:p>
          <a:p>
            <a:pPr lvl="2"/>
            <a:r>
              <a:rPr lang="en-US" altLang="ja-JP" sz="1800" dirty="0"/>
              <a:t>VDD,</a:t>
            </a:r>
            <a:r>
              <a:rPr lang="ja-JP" altLang="en-US" sz="1800" dirty="0"/>
              <a:t> 入力電圧用ピン</a:t>
            </a:r>
            <a:r>
              <a:rPr lang="en-US" altLang="ja-JP" sz="1800" dirty="0"/>
              <a:t>, </a:t>
            </a:r>
            <a:r>
              <a:rPr lang="ja-JP" altLang="en-US" sz="1800" dirty="0"/>
              <a:t>出力電圧用ピン の </a:t>
            </a:r>
            <a:r>
              <a:rPr lang="en-US" altLang="ja-JP" sz="1800" dirty="0"/>
              <a:t>3</a:t>
            </a:r>
            <a:r>
              <a:rPr lang="ja-JP" altLang="en-US" sz="1800" dirty="0"/>
              <a:t>ピンは必須</a:t>
            </a:r>
            <a:endParaRPr lang="en-US" altLang="ja-JP" sz="1800" dirty="0"/>
          </a:p>
          <a:p>
            <a:pPr lvl="3"/>
            <a:r>
              <a:rPr lang="ja-JP" altLang="en-US" dirty="0"/>
              <a:t>後の</a:t>
            </a:r>
            <a:r>
              <a:rPr lang="en-US" altLang="ja-JP" dirty="0"/>
              <a:t>4</a:t>
            </a:r>
            <a:r>
              <a:rPr lang="ja-JP" altLang="en-US" dirty="0"/>
              <a:t>ピンをどう使うかは自由</a:t>
            </a:r>
            <a:endParaRPr lang="en-US" altLang="ja-JP" dirty="0"/>
          </a:p>
          <a:p>
            <a:pPr lvl="3"/>
            <a:r>
              <a:rPr lang="en-US" altLang="ja-JP" dirty="0"/>
              <a:t>VSS</a:t>
            </a:r>
            <a:r>
              <a:rPr lang="ja-JP" altLang="en-US" dirty="0"/>
              <a:t>は共通のものを利用してもよいため、数に入れなくてもよい</a:t>
            </a:r>
          </a:p>
        </p:txBody>
      </p:sp>
      <p:pic>
        <p:nvPicPr>
          <p:cNvPr id="4" name="図 3">
            <a:extLst>
              <a:ext uri="{FF2B5EF4-FFF2-40B4-BE49-F238E27FC236}">
                <a16:creationId xmlns:a16="http://schemas.microsoft.com/office/drawing/2014/main" id="{AB689A2B-1AFB-3E97-EC70-DE9A551965FE}"/>
              </a:ext>
            </a:extLst>
          </p:cNvPr>
          <p:cNvPicPr>
            <a:picLocks noChangeAspect="1"/>
          </p:cNvPicPr>
          <p:nvPr/>
        </p:nvPicPr>
        <p:blipFill>
          <a:blip r:embed="rId4"/>
          <a:stretch>
            <a:fillRect/>
          </a:stretch>
        </p:blipFill>
        <p:spPr>
          <a:xfrm>
            <a:off x="7742571" y="-40175"/>
            <a:ext cx="4485044" cy="2594138"/>
          </a:xfrm>
          <a:prstGeom prst="rect">
            <a:avLst/>
          </a:prstGeom>
        </p:spPr>
      </p:pic>
      <p:pic>
        <p:nvPicPr>
          <p:cNvPr id="1026" name="Picture 2" descr="klayout_dcdc_down">
            <a:extLst>
              <a:ext uri="{FF2B5EF4-FFF2-40B4-BE49-F238E27FC236}">
                <a16:creationId xmlns:a16="http://schemas.microsoft.com/office/drawing/2014/main" id="{F99313F0-BB29-6A60-4B05-CE531D359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83" r="6270" b="10954"/>
          <a:stretch/>
        </p:blipFill>
        <p:spPr bwMode="auto">
          <a:xfrm>
            <a:off x="8559001" y="2594138"/>
            <a:ext cx="3614057" cy="230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97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E71F69C-C091-8FF0-4960-A5959FDDCF30}"/>
              </a:ext>
            </a:extLst>
          </p:cNvPr>
          <p:cNvSpPr>
            <a:spLocks noGrp="1"/>
          </p:cNvSpPr>
          <p:nvPr>
            <p:ph type="title"/>
          </p:nvPr>
        </p:nvSpPr>
        <p:spPr>
          <a:xfrm>
            <a:off x="5894962" y="857865"/>
            <a:ext cx="6297038" cy="1325563"/>
          </a:xfrm>
        </p:spPr>
        <p:txBody>
          <a:bodyPr>
            <a:normAutofit/>
          </a:bodyPr>
          <a:lstStyle/>
          <a:p>
            <a:r>
              <a:rPr kumimoji="1" lang="ja-JP" altLang="en-US" dirty="0"/>
              <a:t>日本発の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4FB892F8-5F5B-0461-96B7-63C57EED7938}"/>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r>
              <a:rPr kumimoji="1" lang="en-US" altLang="ja-JP" dirty="0"/>
              <a:t>+SINBY+SIProp</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a:t>
            </a:r>
            <a:r>
              <a:rPr lang="en-US" altLang="ja-JP" dirty="0"/>
              <a:t>GxP</a:t>
            </a:r>
            <a:r>
              <a:rPr lang="ja-JP" altLang="en-US" dirty="0"/>
              <a:t>社</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59831AC7-94C0-16A9-3CA4-EEDF5C480BC5}"/>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91F4A3B5-2C8F-0F1B-0542-A203D1BBD08D}"/>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6D306EE5-E04A-4DE6-73FD-A480324CDCFE}"/>
                </a:ext>
              </a:extLst>
            </p:cNvPr>
            <p:cNvGrpSpPr/>
            <p:nvPr/>
          </p:nvGrpSpPr>
          <p:grpSpPr>
            <a:xfrm>
              <a:off x="1543362" y="3662239"/>
              <a:ext cx="3520890" cy="3211382"/>
              <a:chOff x="1543362" y="3662239"/>
              <a:chExt cx="3520890" cy="3211382"/>
            </a:xfrm>
          </p:grpSpPr>
          <p:pic>
            <p:nvPicPr>
              <p:cNvPr id="4" name="Google Shape;188;p35">
                <a:extLst>
                  <a:ext uri="{FF2B5EF4-FFF2-40B4-BE49-F238E27FC236}">
                    <a16:creationId xmlns:a16="http://schemas.microsoft.com/office/drawing/2014/main" id="{B5642ABF-E237-CA80-37F5-134DF703711E}"/>
                  </a:ext>
                </a:extLst>
              </p:cNvPr>
              <p:cNvPicPr preferRelativeResize="0"/>
              <p:nvPr/>
            </p:nvPicPr>
            <p:blipFill>
              <a:blip r:embed="rId2"/>
              <a:stretch>
                <a:fillRect/>
              </a:stretch>
            </p:blipFill>
            <p:spPr>
              <a:xfrm>
                <a:off x="1543363" y="3662239"/>
                <a:ext cx="3475151" cy="3211382"/>
              </a:xfrm>
              <a:prstGeom prst="rect">
                <a:avLst/>
              </a:prstGeom>
              <a:noFill/>
            </p:spPr>
          </p:pic>
          <p:pic>
            <p:nvPicPr>
              <p:cNvPr id="9" name="図 8">
                <a:extLst>
                  <a:ext uri="{FF2B5EF4-FFF2-40B4-BE49-F238E27FC236}">
                    <a16:creationId xmlns:a16="http://schemas.microsoft.com/office/drawing/2014/main" id="{1F4C3E83-B4DD-6C84-D82E-1B1ACEC3D479}"/>
                  </a:ext>
                </a:extLst>
              </p:cNvPr>
              <p:cNvPicPr>
                <a:picLocks noChangeAspect="1"/>
              </p:cNvPicPr>
              <p:nvPr/>
            </p:nvPicPr>
            <p:blipFill rotWithShape="1">
              <a:blip r:embed="rId3"/>
              <a:srcRect r="61518" b="-2745"/>
              <a:stretch/>
            </p:blipFill>
            <p:spPr>
              <a:xfrm>
                <a:off x="1543362" y="5836916"/>
                <a:ext cx="989097" cy="486325"/>
              </a:xfrm>
              <a:prstGeom prst="rect">
                <a:avLst/>
              </a:prstGeom>
            </p:spPr>
          </p:pic>
          <p:pic>
            <p:nvPicPr>
              <p:cNvPr id="10" name="図 9">
                <a:extLst>
                  <a:ext uri="{FF2B5EF4-FFF2-40B4-BE49-F238E27FC236}">
                    <a16:creationId xmlns:a16="http://schemas.microsoft.com/office/drawing/2014/main" id="{A646C6AE-CD42-050E-2B7D-EBA8254D506A}"/>
                  </a:ext>
                </a:extLst>
              </p:cNvPr>
              <p:cNvPicPr>
                <a:picLocks noChangeAspect="1"/>
              </p:cNvPicPr>
              <p:nvPr/>
            </p:nvPicPr>
            <p:blipFill>
              <a:blip r:embed="rId4"/>
              <a:stretch>
                <a:fillRect/>
              </a:stretch>
            </p:blipFill>
            <p:spPr>
              <a:xfrm>
                <a:off x="3594652" y="4162044"/>
                <a:ext cx="795420" cy="253250"/>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287E095A-ED99-D423-7C1B-F31BC9BBD663}"/>
                  </a:ext>
                </a:extLst>
              </p:cNvPr>
              <p:cNvPicPr>
                <a:picLocks noChangeAspect="1"/>
              </p:cNvPicPr>
              <p:nvPr/>
            </p:nvPicPr>
            <p:blipFill rotWithShape="1">
              <a:blip r:embed="rId5">
                <a:extLst>
                  <a:ext uri="{28A0092B-C50C-407E-A947-70E740481C1C}">
                    <a14:useLocalDpi xmlns:a14="http://schemas.microsoft.com/office/drawing/2010/main" val="0"/>
                  </a:ext>
                </a:extLst>
              </a:blip>
              <a:srcRect t="14461" b="25712"/>
              <a:stretch/>
            </p:blipFill>
            <p:spPr>
              <a:xfrm>
                <a:off x="3706778" y="4415294"/>
                <a:ext cx="563397" cy="337061"/>
              </a:xfrm>
              <a:prstGeom prst="rect">
                <a:avLst/>
              </a:prstGeom>
            </p:spPr>
          </p:pic>
          <p:pic>
            <p:nvPicPr>
              <p:cNvPr id="8" name="Google Shape;265;p45">
                <a:extLst>
                  <a:ext uri="{FF2B5EF4-FFF2-40B4-BE49-F238E27FC236}">
                    <a16:creationId xmlns:a16="http://schemas.microsoft.com/office/drawing/2014/main" id="{F8B2A4AA-AFA6-F0A9-3CB3-FA804227650F}"/>
                  </a:ext>
                </a:extLst>
              </p:cNvPr>
              <p:cNvPicPr preferRelativeResize="0"/>
              <p:nvPr/>
            </p:nvPicPr>
            <p:blipFill>
              <a:blip r:embed="rId6"/>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E3EBC7A2-15CA-EAB7-6F49-42F92D9A633A}"/>
                  </a:ext>
                </a:extLst>
              </p:cNvPr>
              <p:cNvPicPr>
                <a:picLocks noChangeAspect="1"/>
              </p:cNvPicPr>
              <p:nvPr/>
            </p:nvPicPr>
            <p:blipFill>
              <a:blip r:embed="rId7"/>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0FCC5D3A-5E03-49AF-6840-2B597E810540}"/>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66712D7F-A8AF-3BAB-325F-CE15C05FFD2A}"/>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a:t>ISHI</a:t>
            </a:r>
            <a:r>
              <a:rPr kumimoji="1" lang="ja-JP" altLang="en-US" sz="2400" dirty="0"/>
              <a:t>会版</a:t>
            </a:r>
            <a:r>
              <a:rPr kumimoji="1" lang="en-US" altLang="ja-JP" sz="2400" dirty="0"/>
              <a:t>OpenMPW-PTC06-1</a:t>
            </a:r>
            <a:r>
              <a:rPr kumimoji="1" lang="ja-JP" altLang="en-US" sz="2400" dirty="0"/>
              <a:t>として開催！</a:t>
            </a:r>
          </a:p>
        </p:txBody>
      </p:sp>
    </p:spTree>
    <p:extLst>
      <p:ext uri="{BB962C8B-B14F-4D97-AF65-F5344CB8AC3E}">
        <p14:creationId xmlns:p14="http://schemas.microsoft.com/office/powerpoint/2010/main" val="3083720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9" name="Group 2078">
            <a:extLst>
              <a:ext uri="{FF2B5EF4-FFF2-40B4-BE49-F238E27FC236}">
                <a16:creationId xmlns:a16="http://schemas.microsoft.com/office/drawing/2014/main" id="{7F85096F-E650-46D6-834C-4054E37702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80" name="Oval 2079">
              <a:extLst>
                <a:ext uri="{FF2B5EF4-FFF2-40B4-BE49-F238E27FC236}">
                  <a16:creationId xmlns:a16="http://schemas.microsoft.com/office/drawing/2014/main" id="{5061BE38-1DAF-49A1-AA3A-7BEB3399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F8EFFF24-FCC8-4379-9678-AB331153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1492E8F9-AD41-4334-B292-1AB0F238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474B130F-6E67-4737-BE99-2E32DED07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4" name="Oval 2083">
              <a:extLst>
                <a:ext uri="{FF2B5EF4-FFF2-40B4-BE49-F238E27FC236}">
                  <a16:creationId xmlns:a16="http://schemas.microsoft.com/office/drawing/2014/main" id="{3139C3CB-D4E4-4316-81BE-6D82DB67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B156963E-8E83-4807-8E22-2CB7D45F1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all_members_layout">
            <a:extLst>
              <a:ext uri="{FF2B5EF4-FFF2-40B4-BE49-F238E27FC236}">
                <a16:creationId xmlns:a16="http://schemas.microsoft.com/office/drawing/2014/main" id="{DE417478-4E52-7710-8E96-1EFD3F6276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90080" y="324124"/>
            <a:ext cx="3210923" cy="3218180"/>
          </a:xfrm>
          <a:prstGeom prst="rect">
            <a:avLst/>
          </a:prstGeom>
          <a:noFill/>
          <a:extLst>
            <a:ext uri="{909E8E84-426E-40DD-AFC4-6F175D3DCCD1}">
              <a14:hiddenFill xmlns:a14="http://schemas.microsoft.com/office/drawing/2010/main">
                <a:solidFill>
                  <a:srgbClr val="FFFFFF"/>
                </a:solidFill>
              </a14:hiddenFill>
            </a:ext>
          </a:extLst>
        </p:spPr>
      </p:pic>
      <p:grpSp>
        <p:nvGrpSpPr>
          <p:cNvPr id="2087" name="Group 2086">
            <a:extLst>
              <a:ext uri="{FF2B5EF4-FFF2-40B4-BE49-F238E27FC236}">
                <a16:creationId xmlns:a16="http://schemas.microsoft.com/office/drawing/2014/main" id="{975C268C-D419-4123-9FAD-0E2B7F9EE7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584794"/>
            <a:ext cx="304800" cy="429768"/>
            <a:chOff x="215328" y="-46937"/>
            <a:chExt cx="304800" cy="2773841"/>
          </a:xfrm>
        </p:grpSpPr>
        <p:cxnSp>
          <p:nvCxnSpPr>
            <p:cNvPr id="2088" name="Straight Connector 2087">
              <a:extLst>
                <a:ext uri="{FF2B5EF4-FFF2-40B4-BE49-F238E27FC236}">
                  <a16:creationId xmlns:a16="http://schemas.microsoft.com/office/drawing/2014/main" id="{3A7E309C-A3BD-432E-8CB5-F0B6425281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2F1F621C-4533-4835-ADE2-372F2763A0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8EFC8245-5168-4DAF-930D-09A7BDDA6C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F192ED34-5046-4043-AEF8-2DF7C4806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2052" name="Picture 4" descr="all_members_layout_using">
            <a:extLst>
              <a:ext uri="{FF2B5EF4-FFF2-40B4-BE49-F238E27FC236}">
                <a16:creationId xmlns:a16="http://schemas.microsoft.com/office/drawing/2014/main" id="{40A1783A-A299-145C-E7B6-7456DD9D902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01003" y="572277"/>
            <a:ext cx="4319501" cy="2883266"/>
          </a:xfrm>
          <a:prstGeom prst="rect">
            <a:avLst/>
          </a:prstGeom>
          <a:noFill/>
          <a:extLst>
            <a:ext uri="{909E8E84-426E-40DD-AFC4-6F175D3DCCD1}">
              <a14:hiddenFill xmlns:a14="http://schemas.microsoft.com/office/drawing/2010/main">
                <a:solidFill>
                  <a:srgbClr val="FFFFFF"/>
                </a:solidFill>
              </a14:hiddenFill>
            </a:ext>
          </a:extLst>
        </p:spPr>
      </p:pic>
      <p:sp>
        <p:nvSpPr>
          <p:cNvPr id="2093" name="Rectangle 209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5" name="Group 209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096" name="Straight Connector 209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054" name="Picture 6" descr="回路図">
            <a:extLst>
              <a:ext uri="{FF2B5EF4-FFF2-40B4-BE49-F238E27FC236}">
                <a16:creationId xmlns:a16="http://schemas.microsoft.com/office/drawing/2014/main" id="{D1C67E6C-E969-93AF-9296-4E0CEE3A934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283" y="728943"/>
            <a:ext cx="4481010" cy="2408542"/>
          </a:xfrm>
          <a:prstGeom prst="rect">
            <a:avLst/>
          </a:prstGeom>
          <a:noFill/>
          <a:extLst>
            <a:ext uri="{909E8E84-426E-40DD-AFC4-6F175D3DCCD1}">
              <a14:hiddenFill xmlns:a14="http://schemas.microsoft.com/office/drawing/2010/main">
                <a:solidFill>
                  <a:srgbClr val="FFFFFF"/>
                </a:solidFill>
              </a14:hiddenFill>
            </a:ext>
          </a:extLst>
        </p:spPr>
      </p:pic>
      <p:sp>
        <p:nvSpPr>
          <p:cNvPr id="2101" name="Rectangle 210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3" name="Group 210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104" name="Straight Connector 210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タイトル 1">
            <a:extLst>
              <a:ext uri="{FF2B5EF4-FFF2-40B4-BE49-F238E27FC236}">
                <a16:creationId xmlns:a16="http://schemas.microsoft.com/office/drawing/2014/main" id="{E8DE75B1-A871-428D-87AE-F98F90796A90}"/>
              </a:ext>
            </a:extLst>
          </p:cNvPr>
          <p:cNvSpPr>
            <a:spLocks noGrp="1"/>
          </p:cNvSpPr>
          <p:nvPr>
            <p:ph type="title"/>
          </p:nvPr>
        </p:nvSpPr>
        <p:spPr>
          <a:xfrm>
            <a:off x="649332" y="4257097"/>
            <a:ext cx="4550664" cy="2129586"/>
          </a:xfrm>
          <a:noFill/>
        </p:spPr>
        <p:txBody>
          <a:bodyPr anchor="t">
            <a:normAutofit/>
          </a:bodyPr>
          <a:lstStyle/>
          <a:p>
            <a:r>
              <a:rPr kumimoji="1" lang="en-US" altLang="ja-JP" sz="4800" dirty="0">
                <a:solidFill>
                  <a:schemeClr val="bg1"/>
                </a:solidFill>
              </a:rPr>
              <a:t>ISHI</a:t>
            </a:r>
            <a:r>
              <a:rPr kumimoji="1" lang="ja-JP" altLang="en-US" sz="4800" dirty="0">
                <a:solidFill>
                  <a:schemeClr val="bg1"/>
                </a:solidFill>
              </a:rPr>
              <a:t>会版</a:t>
            </a:r>
            <a:r>
              <a:rPr kumimoji="1" lang="en-US" altLang="ja-JP" sz="4800" dirty="0">
                <a:solidFill>
                  <a:schemeClr val="bg1"/>
                </a:solidFill>
              </a:rPr>
              <a:t>OpenMPW-PTC06-1</a:t>
            </a:r>
            <a:endParaRPr kumimoji="1" lang="ja-JP" altLang="en-US" sz="4800" dirty="0">
              <a:solidFill>
                <a:schemeClr val="bg1"/>
              </a:solidFill>
            </a:endParaRPr>
          </a:p>
        </p:txBody>
      </p:sp>
      <p:sp>
        <p:nvSpPr>
          <p:cNvPr id="3" name="コンテンツ プレースホルダー 2">
            <a:extLst>
              <a:ext uri="{FF2B5EF4-FFF2-40B4-BE49-F238E27FC236}">
                <a16:creationId xmlns:a16="http://schemas.microsoft.com/office/drawing/2014/main" id="{0EBCAF75-E097-DD4D-C82B-CE3FC220D293}"/>
              </a:ext>
            </a:extLst>
          </p:cNvPr>
          <p:cNvSpPr>
            <a:spLocks noGrp="1"/>
          </p:cNvSpPr>
          <p:nvPr>
            <p:ph idx="1"/>
          </p:nvPr>
        </p:nvSpPr>
        <p:spPr>
          <a:xfrm>
            <a:off x="5486080" y="4018143"/>
            <a:ext cx="5994666" cy="2684906"/>
          </a:xfrm>
          <a:noFill/>
        </p:spPr>
        <p:txBody>
          <a:bodyPr anchor="t">
            <a:normAutofit lnSpcReduction="10000"/>
          </a:bodyPr>
          <a:lstStyle/>
          <a:p>
            <a:r>
              <a:rPr kumimoji="1" lang="ja-JP" altLang="en-US" dirty="0">
                <a:solidFill>
                  <a:schemeClr val="bg1"/>
                </a:solidFill>
              </a:rPr>
              <a:t>プロジェクト</a:t>
            </a:r>
            <a:endParaRPr kumimoji="1" lang="en-US" altLang="ja-JP" dirty="0">
              <a:solidFill>
                <a:schemeClr val="bg1"/>
              </a:solidFill>
            </a:endParaRPr>
          </a:p>
          <a:p>
            <a:pPr lvl="1"/>
            <a:r>
              <a:rPr kumimoji="1" lang="ja-JP" altLang="en-US" sz="2000" dirty="0">
                <a:solidFill>
                  <a:schemeClr val="bg1"/>
                </a:solidFill>
              </a:rPr>
              <a:t>初めての人向けインバーター回路</a:t>
            </a:r>
            <a:endParaRPr kumimoji="1" lang="en-US" altLang="ja-JP" sz="2000" dirty="0">
              <a:solidFill>
                <a:schemeClr val="bg1"/>
              </a:solidFill>
            </a:endParaRPr>
          </a:p>
          <a:p>
            <a:pPr lvl="1"/>
            <a:r>
              <a:rPr lang="ja-JP" altLang="en-US" sz="2000" dirty="0">
                <a:solidFill>
                  <a:schemeClr val="bg1"/>
                </a:solidFill>
              </a:rPr>
              <a:t>中級者が各自で作った回路</a:t>
            </a:r>
            <a:endParaRPr lang="en-US" altLang="ja-JP" sz="2000" dirty="0">
              <a:solidFill>
                <a:schemeClr val="bg1"/>
              </a:solidFill>
            </a:endParaRPr>
          </a:p>
          <a:p>
            <a:pPr lvl="2"/>
            <a:r>
              <a:rPr lang="en-US" altLang="ja-JP" sz="1600" dirty="0">
                <a:solidFill>
                  <a:schemeClr val="bg1"/>
                </a:solidFill>
              </a:rPr>
              <a:t>OPAMP</a:t>
            </a:r>
          </a:p>
          <a:p>
            <a:pPr lvl="2"/>
            <a:r>
              <a:rPr kumimoji="1" lang="ja-JP" altLang="en-US" sz="1400" dirty="0">
                <a:solidFill>
                  <a:schemeClr val="bg1"/>
                </a:solidFill>
              </a:rPr>
              <a:t>クロック</a:t>
            </a:r>
            <a:r>
              <a:rPr lang="ja-JP" altLang="en-US" sz="1400" dirty="0">
                <a:solidFill>
                  <a:schemeClr val="bg1"/>
                </a:solidFill>
              </a:rPr>
              <a:t>ダブラー</a:t>
            </a:r>
            <a:endParaRPr lang="en-US" altLang="ja-JP" sz="1400" dirty="0">
              <a:solidFill>
                <a:schemeClr val="bg1"/>
              </a:solidFill>
            </a:endParaRPr>
          </a:p>
          <a:p>
            <a:pPr lvl="2"/>
            <a:r>
              <a:rPr kumimoji="1" lang="en-US" altLang="ja-JP" sz="1400" dirty="0">
                <a:solidFill>
                  <a:schemeClr val="bg1"/>
                </a:solidFill>
              </a:rPr>
              <a:t>VCO</a:t>
            </a:r>
          </a:p>
          <a:p>
            <a:pPr lvl="2"/>
            <a:r>
              <a:rPr lang="en-US" altLang="ja-JP" sz="1400" dirty="0">
                <a:solidFill>
                  <a:schemeClr val="bg1"/>
                </a:solidFill>
              </a:rPr>
              <a:t>1-bit CPU</a:t>
            </a:r>
          </a:p>
          <a:p>
            <a:r>
              <a:rPr lang="ja-JP" altLang="en-US" dirty="0">
                <a:solidFill>
                  <a:schemeClr val="bg1"/>
                </a:solidFill>
              </a:rPr>
              <a:t>参加人数：</a:t>
            </a:r>
            <a:r>
              <a:rPr lang="en-US" altLang="ja-JP" dirty="0">
                <a:solidFill>
                  <a:schemeClr val="bg1"/>
                </a:solidFill>
              </a:rPr>
              <a:t>22</a:t>
            </a:r>
            <a:r>
              <a:rPr lang="ja-JP" altLang="en-US" dirty="0">
                <a:solidFill>
                  <a:schemeClr val="bg1"/>
                </a:solidFill>
              </a:rPr>
              <a:t>名</a:t>
            </a:r>
            <a:endParaRPr kumimoji="1" lang="ja-JP" altLang="en-US" dirty="0">
              <a:solidFill>
                <a:schemeClr val="bg1"/>
              </a:solidFill>
            </a:endParaRPr>
          </a:p>
        </p:txBody>
      </p:sp>
    </p:spTree>
    <p:extLst>
      <p:ext uri="{BB962C8B-B14F-4D97-AF65-F5344CB8AC3E}">
        <p14:creationId xmlns:p14="http://schemas.microsoft.com/office/powerpoint/2010/main" val="3419071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D8E3AC-5531-B865-E798-331E312AA753}"/>
            </a:ext>
          </a:extLst>
        </p:cNvPr>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08559F37-CC4A-AC8A-7A43-8EBBE8B2B6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D06D57C-F940-7721-F23E-D98D9546F53E}"/>
              </a:ext>
            </a:extLst>
          </p:cNvPr>
          <p:cNvSpPr>
            <a:spLocks noGrp="1"/>
          </p:cNvSpPr>
          <p:nvPr>
            <p:ph type="title"/>
          </p:nvPr>
        </p:nvSpPr>
        <p:spPr>
          <a:xfrm>
            <a:off x="539749" y="4943711"/>
            <a:ext cx="4826001" cy="1173700"/>
          </a:xfrm>
        </p:spPr>
        <p:txBody>
          <a:bodyPr anchor="t">
            <a:normAutofit fontScale="90000"/>
          </a:bodyPr>
          <a:lstStyle/>
          <a:p>
            <a:r>
              <a:rPr kumimoji="1" lang="ja-JP" altLang="en-US" sz="3700" dirty="0">
                <a:solidFill>
                  <a:schemeClr val="bg1"/>
                </a:solidFill>
              </a:rPr>
              <a:t>ハンズオンセミナー：</a:t>
            </a:r>
            <a:br>
              <a:rPr kumimoji="1" lang="en-US" altLang="ja-JP" sz="3700" dirty="0">
                <a:solidFill>
                  <a:schemeClr val="bg1"/>
                </a:solidFill>
              </a:rPr>
            </a:br>
            <a:r>
              <a:rPr kumimoji="1" lang="ja-JP" altLang="en-US" sz="3700" dirty="0">
                <a:solidFill>
                  <a:schemeClr val="bg1"/>
                </a:solidFill>
              </a:rPr>
              <a:t>測定・お渡し会</a:t>
            </a:r>
          </a:p>
        </p:txBody>
      </p:sp>
      <p:pic>
        <p:nvPicPr>
          <p:cNvPr id="11" name="図 10" descr="コンピュータ, テーブル, 机 が含まれている画像&#10;&#10;自動的に生成された説明">
            <a:extLst>
              <a:ext uri="{FF2B5EF4-FFF2-40B4-BE49-F238E27FC236}">
                <a16:creationId xmlns:a16="http://schemas.microsoft.com/office/drawing/2014/main" id="{7C040B18-23A3-DA86-9ADD-7CE3711841B2}"/>
              </a:ext>
            </a:extLst>
          </p:cNvPr>
          <p:cNvPicPr>
            <a:picLocks noChangeAspect="1"/>
          </p:cNvPicPr>
          <p:nvPr/>
        </p:nvPicPr>
        <p:blipFill>
          <a:blip r:embed="rId2">
            <a:extLst>
              <a:ext uri="{28A0092B-C50C-407E-A947-70E740481C1C}">
                <a14:useLocalDpi xmlns:a14="http://schemas.microsoft.com/office/drawing/2010/main" val="0"/>
              </a:ext>
            </a:extLst>
          </a:blip>
          <a:srcRect l="29748" r="30330" b="-2"/>
          <a:stretch/>
        </p:blipFill>
        <p:spPr>
          <a:xfrm>
            <a:off x="0" y="-35337"/>
            <a:ext cx="2857499" cy="4026227"/>
          </a:xfrm>
          <a:custGeom>
            <a:avLst/>
            <a:gdLst/>
            <a:ahLst/>
            <a:cxnLst/>
            <a:rect l="l" t="t" r="r" b="b"/>
            <a:pathLst>
              <a:path w="2857499" h="4026237">
                <a:moveTo>
                  <a:pt x="0" y="0"/>
                </a:moveTo>
                <a:lnTo>
                  <a:pt x="2857499" y="0"/>
                </a:lnTo>
                <a:lnTo>
                  <a:pt x="2857499" y="4026237"/>
                </a:lnTo>
                <a:lnTo>
                  <a:pt x="0" y="3813966"/>
                </a:lnTo>
                <a:close/>
              </a:path>
            </a:pathLst>
          </a:custGeom>
        </p:spPr>
      </p:pic>
      <p:pic>
        <p:nvPicPr>
          <p:cNvPr id="16" name="図 15" descr="屋内, テーブル, 座る, コンピュータ が含まれている画像&#10;&#10;自動的に生成された説明">
            <a:extLst>
              <a:ext uri="{FF2B5EF4-FFF2-40B4-BE49-F238E27FC236}">
                <a16:creationId xmlns:a16="http://schemas.microsoft.com/office/drawing/2014/main" id="{131CE26F-87B0-B60C-F0C7-0452E0AA88AC}"/>
              </a:ext>
            </a:extLst>
          </p:cNvPr>
          <p:cNvPicPr>
            <a:picLocks noChangeAspect="1"/>
          </p:cNvPicPr>
          <p:nvPr/>
        </p:nvPicPr>
        <p:blipFill>
          <a:blip r:embed="rId3">
            <a:extLst>
              <a:ext uri="{28A0092B-C50C-407E-A947-70E740481C1C}">
                <a14:useLocalDpi xmlns:a14="http://schemas.microsoft.com/office/drawing/2010/main" val="0"/>
              </a:ext>
            </a:extLst>
          </a:blip>
          <a:srcRect l="24840" r="18894"/>
          <a:stretch/>
        </p:blipFill>
        <p:spPr>
          <a:xfrm>
            <a:off x="2764221" y="-56973"/>
            <a:ext cx="3938180" cy="3940619"/>
          </a:xfrm>
          <a:prstGeom prst="rect">
            <a:avLst/>
          </a:prstGeom>
        </p:spPr>
      </p:pic>
      <p:pic>
        <p:nvPicPr>
          <p:cNvPr id="10" name="図 9" descr="屋内, 人, ケーキ, テーブル が含まれている画像&#10;&#10;自動的に生成された説明">
            <a:extLst>
              <a:ext uri="{FF2B5EF4-FFF2-40B4-BE49-F238E27FC236}">
                <a16:creationId xmlns:a16="http://schemas.microsoft.com/office/drawing/2014/main" id="{D7FBA73A-3A0E-5F6E-0C8D-67E522B90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6960" y="-70875"/>
            <a:ext cx="6999324" cy="3940619"/>
          </a:xfrm>
          <a:prstGeom prst="rect">
            <a:avLst/>
          </a:prstGeom>
        </p:spPr>
      </p:pic>
      <p:grpSp>
        <p:nvGrpSpPr>
          <p:cNvPr id="24" name="Group 19">
            <a:extLst>
              <a:ext uri="{FF2B5EF4-FFF2-40B4-BE49-F238E27FC236}">
                <a16:creationId xmlns:a16="http://schemas.microsoft.com/office/drawing/2014/main" id="{DA700086-9828-1B06-29E2-809987BF07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1" name="Freeform: Shape 20">
              <a:extLst>
                <a:ext uri="{FF2B5EF4-FFF2-40B4-BE49-F238E27FC236}">
                  <a16:creationId xmlns:a16="http://schemas.microsoft.com/office/drawing/2014/main" id="{C3190038-41FB-3AF2-D11E-5F0D19D65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56AA4E77-ACFA-241C-091A-B36521B41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 name="Content Placeholder 14">
            <a:extLst>
              <a:ext uri="{FF2B5EF4-FFF2-40B4-BE49-F238E27FC236}">
                <a16:creationId xmlns:a16="http://schemas.microsoft.com/office/drawing/2014/main" id="{DC43A940-FFD9-1422-5FB7-F1AB24D650F1}"/>
              </a:ext>
            </a:extLst>
          </p:cNvPr>
          <p:cNvSpPr>
            <a:spLocks noGrp="1"/>
          </p:cNvSpPr>
          <p:nvPr>
            <p:ph idx="1"/>
          </p:nvPr>
        </p:nvSpPr>
        <p:spPr>
          <a:xfrm>
            <a:off x="5664201" y="4439182"/>
            <a:ext cx="5988050" cy="2257904"/>
          </a:xfrm>
        </p:spPr>
        <p:txBody>
          <a:bodyPr>
            <a:normAutofit/>
          </a:bodyPr>
          <a:lstStyle/>
          <a:p>
            <a:r>
              <a:rPr lang="ja-JP" altLang="en-US" sz="2400" dirty="0">
                <a:solidFill>
                  <a:schemeClr val="bg1">
                    <a:alpha val="80000"/>
                  </a:schemeClr>
                </a:solidFill>
              </a:rPr>
              <a:t>測定環境</a:t>
            </a:r>
            <a:endParaRPr lang="en-US" altLang="ja-JP" sz="2400" dirty="0">
              <a:solidFill>
                <a:schemeClr val="bg1">
                  <a:alpha val="80000"/>
                </a:schemeClr>
              </a:solidFill>
            </a:endParaRPr>
          </a:p>
          <a:p>
            <a:pPr lvl="1"/>
            <a:r>
              <a:rPr lang="en-US" altLang="ja-JP" sz="2000" dirty="0">
                <a:solidFill>
                  <a:schemeClr val="bg1">
                    <a:alpha val="80000"/>
                  </a:schemeClr>
                </a:solidFill>
              </a:rPr>
              <a:t>AnalogDiscovery3</a:t>
            </a:r>
          </a:p>
          <a:p>
            <a:pPr lvl="1"/>
            <a:r>
              <a:rPr lang="en-US" altLang="ja-JP" sz="2000" dirty="0">
                <a:solidFill>
                  <a:schemeClr val="bg1">
                    <a:alpha val="80000"/>
                  </a:schemeClr>
                </a:solidFill>
              </a:rPr>
              <a:t>1</a:t>
            </a:r>
            <a:r>
              <a:rPr lang="ja-JP" altLang="en-US" sz="2000" dirty="0">
                <a:solidFill>
                  <a:schemeClr val="bg1">
                    <a:alpha val="80000"/>
                  </a:schemeClr>
                </a:solidFill>
              </a:rPr>
              <a:t>万円ピコアンメーター</a:t>
            </a:r>
            <a:endParaRPr lang="en-US" altLang="ja-JP" sz="2000" dirty="0">
              <a:solidFill>
                <a:schemeClr val="bg1">
                  <a:alpha val="80000"/>
                </a:schemeClr>
              </a:solidFill>
            </a:endParaRPr>
          </a:p>
          <a:p>
            <a:pPr lvl="1"/>
            <a:r>
              <a:rPr lang="ja-JP" altLang="en-US" sz="2000" dirty="0">
                <a:solidFill>
                  <a:schemeClr val="bg1">
                    <a:alpha val="80000"/>
                  </a:schemeClr>
                </a:solidFill>
              </a:rPr>
              <a:t>対物顕微鏡</a:t>
            </a:r>
            <a:endParaRPr lang="en-US" altLang="ja-JP" sz="2000" dirty="0">
              <a:solidFill>
                <a:schemeClr val="bg1">
                  <a:alpha val="80000"/>
                </a:schemeClr>
              </a:solidFill>
            </a:endParaRPr>
          </a:p>
          <a:p>
            <a:r>
              <a:rPr lang="ja-JP" altLang="en-US" sz="2400" dirty="0">
                <a:solidFill>
                  <a:schemeClr val="bg1">
                    <a:alpha val="80000"/>
                  </a:schemeClr>
                </a:solidFill>
              </a:rPr>
              <a:t>測定結果</a:t>
            </a:r>
            <a:endParaRPr lang="en-US" sz="2400" dirty="0">
              <a:solidFill>
                <a:schemeClr val="bg1">
                  <a:alpha val="80000"/>
                </a:schemeClr>
              </a:solidFill>
            </a:endParaRPr>
          </a:p>
          <a:p>
            <a:pPr lvl="1"/>
            <a:r>
              <a:rPr lang="ja-JP" altLang="en-US" sz="2000" dirty="0">
                <a:solidFill>
                  <a:schemeClr val="bg1">
                    <a:alpha val="80000"/>
                  </a:schemeClr>
                </a:solidFill>
              </a:rPr>
              <a:t>大体動作確認</a:t>
            </a:r>
            <a:r>
              <a:rPr lang="en-US" altLang="ja-JP" sz="2000" dirty="0">
                <a:solidFill>
                  <a:schemeClr val="bg1">
                    <a:alpha val="80000"/>
                  </a:schemeClr>
                </a:solidFill>
              </a:rPr>
              <a:t>OK</a:t>
            </a:r>
            <a:endParaRPr lang="en-US" sz="2000" dirty="0">
              <a:solidFill>
                <a:schemeClr val="bg1">
                  <a:alpha val="80000"/>
                </a:schemeClr>
              </a:solidFill>
            </a:endParaRPr>
          </a:p>
        </p:txBody>
      </p:sp>
    </p:spTree>
    <p:extLst>
      <p:ext uri="{BB962C8B-B14F-4D97-AF65-F5344CB8AC3E}">
        <p14:creationId xmlns:p14="http://schemas.microsoft.com/office/powerpoint/2010/main" val="2034607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01EF70-72B1-32AF-CAFE-6C4B5176F452}"/>
            </a:ext>
          </a:extLst>
        </p:cNvPr>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3B37ECCC-CFA9-175E-459A-2F7A23558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9DB4CAF6-D9E1-39A1-703B-84BA182B3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8B363627-C33E-1776-726D-45CC673B8091}"/>
              </a:ext>
            </a:extLst>
          </p:cNvPr>
          <p:cNvSpPr>
            <a:spLocks noGrp="1"/>
          </p:cNvSpPr>
          <p:nvPr>
            <p:ph type="title"/>
          </p:nvPr>
        </p:nvSpPr>
        <p:spPr>
          <a:xfrm>
            <a:off x="5894962" y="857865"/>
            <a:ext cx="6297038" cy="1325563"/>
          </a:xfrm>
        </p:spPr>
        <p:txBody>
          <a:bodyPr>
            <a:normAutofit/>
          </a:bodyPr>
          <a:lstStyle/>
          <a:p>
            <a:r>
              <a:rPr kumimoji="1" lang="ja-JP" altLang="en-US" dirty="0"/>
              <a:t>日本発の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74A631C5-216F-4519-8AFB-7B1F181B0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80443DD4-BC58-E8EA-A59D-00320F9655E0}"/>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東海理化</a:t>
            </a:r>
            <a:r>
              <a:rPr lang="ja-JP" altLang="en-US" dirty="0"/>
              <a:t>社</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697A8A92-4AF0-2559-336A-4A8E067A0A19}"/>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EFB27B50-9E78-D00C-B1FC-8C60DBEBA53E}"/>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B7CEF45F-ED51-0D59-2E55-EB96757249ED}"/>
                </a:ext>
              </a:extLst>
            </p:cNvPr>
            <p:cNvGrpSpPr/>
            <p:nvPr/>
          </p:nvGrpSpPr>
          <p:grpSpPr>
            <a:xfrm>
              <a:off x="1543363" y="3662239"/>
              <a:ext cx="3520889" cy="3211382"/>
              <a:chOff x="1543363" y="3662239"/>
              <a:chExt cx="3520889" cy="3211382"/>
            </a:xfrm>
          </p:grpSpPr>
          <p:pic>
            <p:nvPicPr>
              <p:cNvPr id="4" name="Google Shape;188;p35">
                <a:extLst>
                  <a:ext uri="{FF2B5EF4-FFF2-40B4-BE49-F238E27FC236}">
                    <a16:creationId xmlns:a16="http://schemas.microsoft.com/office/drawing/2014/main" id="{AC0418BF-43D0-AC4C-3A5B-588E25C19D46}"/>
                  </a:ext>
                </a:extLst>
              </p:cNvPr>
              <p:cNvPicPr preferRelativeResize="0"/>
              <p:nvPr/>
            </p:nvPicPr>
            <p:blipFill>
              <a:blip r:embed="rId2"/>
              <a:stretch>
                <a:fillRect/>
              </a:stretch>
            </p:blipFill>
            <p:spPr>
              <a:xfrm>
                <a:off x="1543363" y="3662239"/>
                <a:ext cx="3475151" cy="3211382"/>
              </a:xfrm>
              <a:prstGeom prst="rect">
                <a:avLst/>
              </a:prstGeom>
              <a:noFill/>
            </p:spPr>
          </p:pic>
          <p:pic>
            <p:nvPicPr>
              <p:cNvPr id="8" name="Google Shape;265;p45">
                <a:extLst>
                  <a:ext uri="{FF2B5EF4-FFF2-40B4-BE49-F238E27FC236}">
                    <a16:creationId xmlns:a16="http://schemas.microsoft.com/office/drawing/2014/main" id="{AD16CF6C-5D70-A460-0C69-F1DE89A37973}"/>
                  </a:ext>
                </a:extLst>
              </p:cNvPr>
              <p:cNvPicPr preferRelativeResize="0"/>
              <p:nvPr/>
            </p:nvPicPr>
            <p:blipFill>
              <a:blip r:embed="rId3"/>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D580492F-C676-F872-84FA-847B3CD6D480}"/>
                  </a:ext>
                </a:extLst>
              </p:cNvPr>
              <p:cNvPicPr>
                <a:picLocks noChangeAspect="1"/>
              </p:cNvPicPr>
              <p:nvPr/>
            </p:nvPicPr>
            <p:blipFill>
              <a:blip r:embed="rId4"/>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0EEC3544-972E-3BF7-A9AE-CA7E4F72D73D}"/>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84DCB7CC-89FA-D5CD-0FD6-953BDBC1DEDC}"/>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a:t>ISHI</a:t>
            </a:r>
            <a:r>
              <a:rPr kumimoji="1" lang="ja-JP" altLang="en-US" sz="2400" dirty="0"/>
              <a:t>会版</a:t>
            </a:r>
            <a:r>
              <a:rPr kumimoji="1" lang="en-US" altLang="ja-JP" sz="2400" dirty="0"/>
              <a:t>OpenMPW-TR10-1</a:t>
            </a:r>
            <a:r>
              <a:rPr kumimoji="1" lang="ja-JP" altLang="en-US" sz="2400" dirty="0"/>
              <a:t>として開催！</a:t>
            </a:r>
          </a:p>
        </p:txBody>
      </p:sp>
      <p:pic>
        <p:nvPicPr>
          <p:cNvPr id="7" name="図 6">
            <a:extLst>
              <a:ext uri="{FF2B5EF4-FFF2-40B4-BE49-F238E27FC236}">
                <a16:creationId xmlns:a16="http://schemas.microsoft.com/office/drawing/2014/main" id="{6D466F23-411B-19AF-160C-943F35E1CB14}"/>
              </a:ext>
            </a:extLst>
          </p:cNvPr>
          <p:cNvPicPr>
            <a:picLocks noChangeAspect="1"/>
          </p:cNvPicPr>
          <p:nvPr/>
        </p:nvPicPr>
        <p:blipFill>
          <a:blip r:embed="rId5"/>
          <a:stretch>
            <a:fillRect/>
          </a:stretch>
        </p:blipFill>
        <p:spPr>
          <a:xfrm>
            <a:off x="1844062" y="5558853"/>
            <a:ext cx="1016630" cy="588017"/>
          </a:xfrm>
          <a:prstGeom prst="rect">
            <a:avLst/>
          </a:prstGeom>
        </p:spPr>
      </p:pic>
    </p:spTree>
    <p:extLst>
      <p:ext uri="{BB962C8B-B14F-4D97-AF65-F5344CB8AC3E}">
        <p14:creationId xmlns:p14="http://schemas.microsoft.com/office/powerpoint/2010/main" val="826066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1CD220-61EF-046A-0E49-9330AC1F17E9}"/>
              </a:ext>
            </a:extLst>
          </p:cNvPr>
          <p:cNvSpPr>
            <a:spLocks noGrp="1"/>
          </p:cNvSpPr>
          <p:nvPr>
            <p:ph type="title"/>
          </p:nvPr>
        </p:nvSpPr>
        <p:spPr>
          <a:xfrm>
            <a:off x="1285240" y="1050595"/>
            <a:ext cx="7879781" cy="1618489"/>
          </a:xfrm>
        </p:spPr>
        <p:txBody>
          <a:bodyPr vert="horz" lIns="91440" tIns="45720" rIns="91440" bIns="45720" rtlCol="0" anchor="ctr">
            <a:normAutofit/>
          </a:bodyPr>
          <a:lstStyle/>
          <a:p>
            <a:r>
              <a:rPr lang="en-US" sz="5000" kern="1200" dirty="0">
                <a:solidFill>
                  <a:schemeClr val="tx1"/>
                </a:solidFill>
                <a:latin typeface="+mj-lt"/>
                <a:ea typeface="+mj-ea"/>
                <a:cs typeface="+mj-cs"/>
              </a:rPr>
              <a:t>オープンソース</a:t>
            </a:r>
            <a:r>
              <a:rPr lang="ja-JP" altLang="en-US" sz="5000" dirty="0"/>
              <a:t>半導体</a:t>
            </a:r>
            <a:r>
              <a:rPr lang="en-US" sz="5000" kern="1200" dirty="0">
                <a:solidFill>
                  <a:schemeClr val="tx1"/>
                </a:solidFill>
                <a:latin typeface="+mj-lt"/>
                <a:ea typeface="+mj-ea"/>
                <a:cs typeface="+mj-cs"/>
              </a:rPr>
              <a:t>・</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タイムライン</a:t>
            </a:r>
          </a:p>
        </p:txBody>
      </p:sp>
      <p:sp>
        <p:nvSpPr>
          <p:cNvPr id="4" name="テキスト ボックス 26">
            <a:extLst>
              <a:ext uri="{FF2B5EF4-FFF2-40B4-BE49-F238E27FC236}">
                <a16:creationId xmlns:a16="http://schemas.microsoft.com/office/drawing/2014/main" id="{0169A429-00D1-E2C5-9ED9-1BE3F92E12F3}"/>
              </a:ext>
            </a:extLst>
          </p:cNvPr>
          <p:cNvSpPr txBox="1"/>
          <p:nvPr/>
        </p:nvSpPr>
        <p:spPr>
          <a:xfrm>
            <a:off x="1285240" y="2969469"/>
            <a:ext cx="8925560" cy="3261688"/>
          </a:xfrm>
          <a:prstGeom prst="rect">
            <a:avLst/>
          </a:prstGeom>
        </p:spPr>
        <p:txBody>
          <a:bodyPr vert="horz" lIns="91440" tIns="45720" rIns="91440" bIns="45720" rtlCol="0" anchor="t">
            <a:normAutofit fontScale="85000" lnSpcReduction="10000"/>
          </a:bodyPr>
          <a:lstStyle/>
          <a:p>
            <a:pPr indent="-228600">
              <a:lnSpc>
                <a:spcPct val="90000"/>
              </a:lnSpc>
              <a:spcBef>
                <a:spcPts val="300"/>
              </a:spcBef>
              <a:spcAft>
                <a:spcPts val="1200"/>
              </a:spcAft>
              <a:buFont typeface="Arial" panose="020B0604020202020204" pitchFamily="34" charset="0"/>
              <a:buChar char="•"/>
            </a:pPr>
            <a:r>
              <a:rPr lang="en-US" altLang="ja-JP" sz="2000" b="0" dirty="0">
                <a:effectLst/>
              </a:rPr>
              <a:t>2018</a:t>
            </a:r>
            <a:r>
              <a:rPr lang="ja-JP" altLang="en-US" sz="2000" b="0" dirty="0">
                <a:effectLst/>
              </a:rPr>
              <a:t>：</a:t>
            </a:r>
            <a:r>
              <a:rPr lang="en-US" altLang="ja-JP" sz="2000" b="0" dirty="0">
                <a:effectLst/>
              </a:rPr>
              <a:t>DARPA</a:t>
            </a:r>
            <a:r>
              <a:rPr lang="ja-JP" altLang="en-US" sz="2000" b="0" dirty="0">
                <a:effectLst/>
              </a:rPr>
              <a:t>（</a:t>
            </a:r>
            <a:r>
              <a:rPr lang="ja-JP" altLang="en-US" sz="2000" b="0" u="none" strike="noStrike" dirty="0">
                <a:effectLst/>
              </a:rPr>
              <a:t>国防高等研究計画局</a:t>
            </a:r>
            <a:r>
              <a:rPr lang="ja-JP" altLang="en-US" sz="2000" dirty="0"/>
              <a:t>）</a:t>
            </a:r>
            <a:r>
              <a:rPr lang="en-US" altLang="ja-JP" sz="2000" dirty="0"/>
              <a:t>OpenIDEA </a:t>
            </a:r>
            <a:r>
              <a:rPr lang="ja-JP" altLang="en-US" sz="2000" dirty="0"/>
              <a:t>プログラム</a:t>
            </a:r>
            <a:endParaRPr lang="en-US" altLang="ja-JP" sz="2000" dirty="0"/>
          </a:p>
          <a:p>
            <a:pPr>
              <a:lnSpc>
                <a:spcPct val="90000"/>
              </a:lnSpc>
              <a:spcBef>
                <a:spcPts val="300"/>
              </a:spcBef>
              <a:spcAft>
                <a:spcPts val="1200"/>
              </a:spcAft>
            </a:pPr>
            <a:r>
              <a:rPr lang="en-US" altLang="ja-JP" sz="2000" dirty="0"/>
              <a:t>	</a:t>
            </a:r>
            <a:r>
              <a:rPr lang="en-US" sz="2000" dirty="0">
                <a:effectLst/>
              </a:rPr>
              <a:t>$11.3M grant to UC San Diego for “</a:t>
            </a:r>
            <a:r>
              <a:rPr lang="en-US" sz="2000" dirty="0"/>
              <a:t>O</a:t>
            </a:r>
            <a:r>
              <a:rPr lang="en-US" sz="2000" dirty="0">
                <a:effectLst/>
              </a:rPr>
              <a:t>penROAD” project</a:t>
            </a:r>
          </a:p>
          <a:p>
            <a:pPr indent="-228600">
              <a:lnSpc>
                <a:spcPct val="90000"/>
              </a:lnSpc>
              <a:spcBef>
                <a:spcPts val="300"/>
              </a:spcBef>
              <a:spcAft>
                <a:spcPts val="1200"/>
              </a:spcAft>
              <a:buFont typeface="Arial" panose="020B0604020202020204" pitchFamily="34" charset="0"/>
              <a:buChar char="•"/>
            </a:pPr>
            <a:r>
              <a:rPr lang="en-US" altLang="ja-JP" sz="2000" dirty="0"/>
              <a:t>2020</a:t>
            </a:r>
            <a:r>
              <a:rPr lang="ja-JP" altLang="en-US" sz="2000" dirty="0"/>
              <a:t>：</a:t>
            </a:r>
            <a:r>
              <a:rPr lang="en-US" altLang="ja-JP" sz="2000" dirty="0"/>
              <a:t>Google/efabless/SkyWater OpenMPW </a:t>
            </a:r>
            <a:r>
              <a:rPr lang="ja-JP" altLang="en-US" sz="2000" dirty="0"/>
              <a:t>プログラムスタート</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2022</a:t>
            </a:r>
            <a:r>
              <a:rPr lang="ja-JP" altLang="en-US" sz="2000" dirty="0"/>
              <a:t>：</a:t>
            </a:r>
            <a:r>
              <a:rPr lang="en-US" altLang="ja-JP" sz="2000" dirty="0"/>
              <a:t>Global Foundries </a:t>
            </a:r>
            <a:r>
              <a:rPr lang="ja-JP" altLang="en-US" sz="2000" dirty="0"/>
              <a:t>が</a:t>
            </a:r>
            <a:r>
              <a:rPr lang="en-US" altLang="ja-JP" sz="2000" dirty="0"/>
              <a:t> OpenMPW </a:t>
            </a:r>
            <a:r>
              <a:rPr lang="ja-JP" altLang="en-US" sz="2000" dirty="0"/>
              <a:t>プログラムに参加</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：独</a:t>
            </a:r>
            <a:r>
              <a:rPr lang="en-US" altLang="ja-JP" sz="2000" dirty="0"/>
              <a:t>) iHP (130nm/SiGe</a:t>
            </a:r>
            <a:r>
              <a:rPr lang="ja-JP" altLang="en-US" sz="2000" dirty="0"/>
              <a:t>）が</a:t>
            </a:r>
            <a:r>
              <a:rPr lang="en-US" altLang="ja-JP" sz="2000" dirty="0"/>
              <a:t> PDK </a:t>
            </a:r>
            <a:r>
              <a:rPr lang="ja-JP" altLang="en-US" sz="2000" dirty="0"/>
              <a:t>のオープン化を宣言</a:t>
            </a:r>
            <a:endParaRPr lang="en-US" altLang="ja-JP" sz="2000" dirty="0"/>
          </a:p>
          <a:p>
            <a:pPr>
              <a:lnSpc>
                <a:spcPct val="90000"/>
              </a:lnSpc>
              <a:spcBef>
                <a:spcPts val="300"/>
              </a:spcBef>
              <a:spcAft>
                <a:spcPts val="1200"/>
              </a:spcAft>
            </a:pPr>
            <a:r>
              <a:rPr lang="ja-JP" altLang="en-US" sz="2000" dirty="0"/>
              <a:t>　　　　</a:t>
            </a:r>
            <a:r>
              <a:rPr lang="en-US" altLang="ja-JP" sz="2000" dirty="0"/>
              <a:t>Free Silicon Fundation (FSI) </a:t>
            </a:r>
            <a:r>
              <a:rPr lang="ja-JP" altLang="en-US" sz="2000" dirty="0"/>
              <a:t>が、欧州の半導体産業の競争力、革新性、教育、</a:t>
            </a:r>
            <a:endParaRPr lang="en-US" altLang="ja-JP" sz="2000" dirty="0"/>
          </a:p>
          <a:p>
            <a:pPr>
              <a:lnSpc>
                <a:spcPct val="90000"/>
              </a:lnSpc>
              <a:spcBef>
                <a:spcPts val="300"/>
              </a:spcBef>
              <a:spcAft>
                <a:spcPts val="1200"/>
              </a:spcAft>
            </a:pPr>
            <a:r>
              <a:rPr lang="ja-JP" altLang="en-US" sz="2000" dirty="0"/>
              <a:t>　　　　独立性、サイバー耐性、環境持続可能性などに貢献できると主張</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a:t>
            </a:r>
            <a:r>
              <a:rPr lang="en-US" altLang="ja-JP" sz="2000" dirty="0"/>
              <a:t>Open PDK</a:t>
            </a:r>
            <a:r>
              <a:rPr lang="ja-JP" altLang="en-US" sz="2000" dirty="0"/>
              <a:t>の管理を</a:t>
            </a:r>
            <a:r>
              <a:rPr lang="en-US" altLang="ja-JP" sz="2000" dirty="0"/>
              <a:t> Chips Alliance </a:t>
            </a:r>
            <a:r>
              <a:rPr lang="ja-JP" altLang="en-US" sz="2000"/>
              <a:t>がサポート</a:t>
            </a:r>
            <a:endParaRPr lang="en-US" altLang="ja-JP" sz="2000" dirty="0"/>
          </a:p>
        </p:txBody>
      </p:sp>
    </p:spTree>
    <p:extLst>
      <p:ext uri="{BB962C8B-B14F-4D97-AF65-F5344CB8AC3E}">
        <p14:creationId xmlns:p14="http://schemas.microsoft.com/office/powerpoint/2010/main" val="2541329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23314B-C29D-DCD8-03FD-C7BE85FC877B}"/>
            </a:ext>
          </a:extLst>
        </p:cNvPr>
        <p:cNvGrpSpPr/>
        <p:nvPr/>
      </p:nvGrpSpPr>
      <p:grpSpPr>
        <a:xfrm>
          <a:off x="0" y="0"/>
          <a:ext cx="0" cy="0"/>
          <a:chOff x="0" y="0"/>
          <a:chExt cx="0" cy="0"/>
        </a:xfrm>
      </p:grpSpPr>
      <p:sp>
        <p:nvSpPr>
          <p:cNvPr id="2075" name="Rectangle 2074">
            <a:extLst>
              <a:ext uri="{FF2B5EF4-FFF2-40B4-BE49-F238E27FC236}">
                <a16:creationId xmlns:a16="http://schemas.microsoft.com/office/drawing/2014/main" id="{DF58E0C0-F73E-AC92-3CFD-F514BE0172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62CBC32E-E34C-AD67-7E9E-C7A1A6430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9" name="Group 2078">
            <a:extLst>
              <a:ext uri="{FF2B5EF4-FFF2-40B4-BE49-F238E27FC236}">
                <a16:creationId xmlns:a16="http://schemas.microsoft.com/office/drawing/2014/main" id="{4A65AF3B-2717-A3E9-6900-0448219F9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80" name="Oval 2079">
              <a:extLst>
                <a:ext uri="{FF2B5EF4-FFF2-40B4-BE49-F238E27FC236}">
                  <a16:creationId xmlns:a16="http://schemas.microsoft.com/office/drawing/2014/main" id="{C0D2C72B-01AD-D426-B1E2-4DD8694D2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A7BAD1BA-D83B-4D40-48FA-D7E9908BC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4CFC0BDD-8648-C34D-5AD4-A6AFBE45A4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F92C176C-AE13-E592-45C1-423F304C3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4" name="Oval 2083">
              <a:extLst>
                <a:ext uri="{FF2B5EF4-FFF2-40B4-BE49-F238E27FC236}">
                  <a16:creationId xmlns:a16="http://schemas.microsoft.com/office/drawing/2014/main" id="{E71566FF-E6BD-07E3-0666-19E8E0F17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7B9402FC-DB49-9A92-6009-9ACFF9F0F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7" name="Group 2086">
            <a:extLst>
              <a:ext uri="{FF2B5EF4-FFF2-40B4-BE49-F238E27FC236}">
                <a16:creationId xmlns:a16="http://schemas.microsoft.com/office/drawing/2014/main" id="{22A065DD-32D2-D57C-4F30-23359F448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584794"/>
            <a:ext cx="304800" cy="429768"/>
            <a:chOff x="215328" y="-46937"/>
            <a:chExt cx="304800" cy="2773841"/>
          </a:xfrm>
        </p:grpSpPr>
        <p:cxnSp>
          <p:nvCxnSpPr>
            <p:cNvPr id="2088" name="Straight Connector 2087">
              <a:extLst>
                <a:ext uri="{FF2B5EF4-FFF2-40B4-BE49-F238E27FC236}">
                  <a16:creationId xmlns:a16="http://schemas.microsoft.com/office/drawing/2014/main" id="{16715E63-7A51-99DB-F560-89CD958571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6E960F3B-E481-AE89-63E5-64AB4C8DD1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F28C2763-9EAA-060B-B22A-6AFDEB54B1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C41345BF-205E-2AFA-22E1-88946C6A6E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093" name="Rectangle 2092">
            <a:extLst>
              <a:ext uri="{FF2B5EF4-FFF2-40B4-BE49-F238E27FC236}">
                <a16:creationId xmlns:a16="http://schemas.microsoft.com/office/drawing/2014/main" id="{78B41C62-C714-3CBC-0E18-9CBE0E204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5" name="Group 2094">
            <a:extLst>
              <a:ext uri="{FF2B5EF4-FFF2-40B4-BE49-F238E27FC236}">
                <a16:creationId xmlns:a16="http://schemas.microsoft.com/office/drawing/2014/main" id="{0FD524C0-BBE1-03A3-02E4-497DC27D9D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096" name="Straight Connector 2095">
              <a:extLst>
                <a:ext uri="{FF2B5EF4-FFF2-40B4-BE49-F238E27FC236}">
                  <a16:creationId xmlns:a16="http://schemas.microsoft.com/office/drawing/2014/main" id="{A221DE9F-D092-C1C0-E35B-22883B870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8BCFC50D-6F9E-D64E-26F2-DCAD5B4E33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7BAD7990-1FF6-AEC8-F22C-DDACFB8C21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B467F6B3-E4F6-0219-C149-97AD22E8F3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101" name="Rectangle 2100">
            <a:extLst>
              <a:ext uri="{FF2B5EF4-FFF2-40B4-BE49-F238E27FC236}">
                <a16:creationId xmlns:a16="http://schemas.microsoft.com/office/drawing/2014/main" id="{388EAE35-7EF6-1C6C-B998-86AC1966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3" name="Group 2102">
            <a:extLst>
              <a:ext uri="{FF2B5EF4-FFF2-40B4-BE49-F238E27FC236}">
                <a16:creationId xmlns:a16="http://schemas.microsoft.com/office/drawing/2014/main" id="{865E05A3-52B4-3D88-9EC3-4DB7A8D225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104" name="Straight Connector 2103">
              <a:extLst>
                <a:ext uri="{FF2B5EF4-FFF2-40B4-BE49-F238E27FC236}">
                  <a16:creationId xmlns:a16="http://schemas.microsoft.com/office/drawing/2014/main" id="{3E7A576C-F19C-8963-90D6-E66C97B63D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72745420-10CA-F9A7-1B55-A904265920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E1C17C26-92D7-4A54-0757-F846EE993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B677AA14-3DFF-1424-D1D4-2B69069039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タイトル 1">
            <a:extLst>
              <a:ext uri="{FF2B5EF4-FFF2-40B4-BE49-F238E27FC236}">
                <a16:creationId xmlns:a16="http://schemas.microsoft.com/office/drawing/2014/main" id="{ACEC1786-6230-8372-D267-9EB3702E3E6C}"/>
              </a:ext>
            </a:extLst>
          </p:cNvPr>
          <p:cNvSpPr>
            <a:spLocks noGrp="1"/>
          </p:cNvSpPr>
          <p:nvPr>
            <p:ph type="title"/>
          </p:nvPr>
        </p:nvSpPr>
        <p:spPr>
          <a:xfrm>
            <a:off x="649332" y="4257097"/>
            <a:ext cx="4550664" cy="2129586"/>
          </a:xfrm>
          <a:noFill/>
        </p:spPr>
        <p:txBody>
          <a:bodyPr anchor="t">
            <a:normAutofit/>
          </a:bodyPr>
          <a:lstStyle/>
          <a:p>
            <a:r>
              <a:rPr kumimoji="1" lang="en-US" altLang="ja-JP" sz="4800" dirty="0">
                <a:solidFill>
                  <a:schemeClr val="bg1"/>
                </a:solidFill>
              </a:rPr>
              <a:t>ISHI</a:t>
            </a:r>
            <a:r>
              <a:rPr kumimoji="1" lang="ja-JP" altLang="en-US" sz="4800" dirty="0">
                <a:solidFill>
                  <a:schemeClr val="bg1"/>
                </a:solidFill>
              </a:rPr>
              <a:t>会版</a:t>
            </a:r>
            <a:r>
              <a:rPr kumimoji="1" lang="en-US" altLang="ja-JP" sz="4800" dirty="0">
                <a:solidFill>
                  <a:schemeClr val="bg1"/>
                </a:solidFill>
              </a:rPr>
              <a:t>OpenMPW-TR10-1</a:t>
            </a:r>
            <a:endParaRPr kumimoji="1" lang="ja-JP" altLang="en-US" sz="4800" dirty="0">
              <a:solidFill>
                <a:schemeClr val="bg1"/>
              </a:solidFill>
            </a:endParaRPr>
          </a:p>
        </p:txBody>
      </p:sp>
      <p:sp>
        <p:nvSpPr>
          <p:cNvPr id="3" name="コンテンツ プレースホルダー 2">
            <a:extLst>
              <a:ext uri="{FF2B5EF4-FFF2-40B4-BE49-F238E27FC236}">
                <a16:creationId xmlns:a16="http://schemas.microsoft.com/office/drawing/2014/main" id="{30093799-957C-25E3-3EC7-05B9FEA24E95}"/>
              </a:ext>
            </a:extLst>
          </p:cNvPr>
          <p:cNvSpPr>
            <a:spLocks noGrp="1"/>
          </p:cNvSpPr>
          <p:nvPr>
            <p:ph idx="1"/>
          </p:nvPr>
        </p:nvSpPr>
        <p:spPr>
          <a:xfrm>
            <a:off x="5486080" y="4018143"/>
            <a:ext cx="5994666" cy="2684906"/>
          </a:xfrm>
          <a:noFill/>
        </p:spPr>
        <p:txBody>
          <a:bodyPr anchor="t">
            <a:normAutofit/>
          </a:bodyPr>
          <a:lstStyle/>
          <a:p>
            <a:r>
              <a:rPr kumimoji="1" lang="ja-JP" altLang="en-US" dirty="0">
                <a:solidFill>
                  <a:schemeClr val="bg1"/>
                </a:solidFill>
              </a:rPr>
              <a:t>プロジェクト</a:t>
            </a:r>
            <a:endParaRPr kumimoji="1" lang="en-US" altLang="ja-JP" dirty="0">
              <a:solidFill>
                <a:schemeClr val="bg1"/>
              </a:solidFill>
            </a:endParaRPr>
          </a:p>
          <a:p>
            <a:pPr lvl="1"/>
            <a:r>
              <a:rPr kumimoji="1" lang="ja-JP" altLang="en-US" sz="2000" dirty="0">
                <a:solidFill>
                  <a:schemeClr val="bg1"/>
                </a:solidFill>
              </a:rPr>
              <a:t>初めての人向けインバーター回路</a:t>
            </a:r>
            <a:endParaRPr kumimoji="1" lang="en-US" altLang="ja-JP" sz="2000" dirty="0">
              <a:solidFill>
                <a:schemeClr val="bg1"/>
              </a:solidFill>
            </a:endParaRPr>
          </a:p>
          <a:p>
            <a:pPr lvl="1"/>
            <a:r>
              <a:rPr lang="ja-JP" altLang="en-US" sz="2000" dirty="0">
                <a:solidFill>
                  <a:schemeClr val="bg1"/>
                </a:solidFill>
              </a:rPr>
              <a:t>グループ投稿（中級者＋初心者）</a:t>
            </a:r>
            <a:endParaRPr lang="en-US" altLang="ja-JP" sz="2000" dirty="0">
              <a:solidFill>
                <a:schemeClr val="bg1"/>
              </a:solidFill>
            </a:endParaRPr>
          </a:p>
          <a:p>
            <a:pPr lvl="2"/>
            <a:r>
              <a:rPr lang="ja-JP" altLang="en-US" sz="1400" dirty="0">
                <a:solidFill>
                  <a:schemeClr val="bg1"/>
                </a:solidFill>
              </a:rPr>
              <a:t>降圧型</a:t>
            </a:r>
            <a:r>
              <a:rPr lang="en-US" altLang="ja-JP" sz="1400" dirty="0">
                <a:solidFill>
                  <a:schemeClr val="bg1"/>
                </a:solidFill>
              </a:rPr>
              <a:t>DCDC</a:t>
            </a:r>
            <a:r>
              <a:rPr lang="ja-JP" altLang="en-US" sz="1400" dirty="0">
                <a:solidFill>
                  <a:schemeClr val="bg1"/>
                </a:solidFill>
              </a:rPr>
              <a:t>コンバータ</a:t>
            </a:r>
            <a:endParaRPr lang="en-US" altLang="ja-JP" sz="1400" dirty="0">
              <a:solidFill>
                <a:schemeClr val="bg1"/>
              </a:solidFill>
            </a:endParaRPr>
          </a:p>
          <a:p>
            <a:pPr lvl="2"/>
            <a:r>
              <a:rPr lang="ja-JP" altLang="en-US" sz="1400" dirty="0">
                <a:solidFill>
                  <a:schemeClr val="bg1"/>
                </a:solidFill>
              </a:rPr>
              <a:t>昇圧型</a:t>
            </a:r>
            <a:r>
              <a:rPr lang="en-US" altLang="ja-JP" sz="1400" dirty="0">
                <a:solidFill>
                  <a:schemeClr val="bg1"/>
                </a:solidFill>
              </a:rPr>
              <a:t>DCDC</a:t>
            </a:r>
            <a:r>
              <a:rPr lang="ja-JP" altLang="en-US" sz="1400" dirty="0">
                <a:solidFill>
                  <a:schemeClr val="bg1"/>
                </a:solidFill>
              </a:rPr>
              <a:t>コンバータ</a:t>
            </a:r>
            <a:endParaRPr lang="en-US" altLang="ja-JP" sz="1400" dirty="0">
              <a:solidFill>
                <a:schemeClr val="bg1"/>
              </a:solidFill>
            </a:endParaRPr>
          </a:p>
          <a:p>
            <a:pPr lvl="2"/>
            <a:endParaRPr lang="en-US" altLang="ja-JP" sz="1400" dirty="0">
              <a:solidFill>
                <a:schemeClr val="bg1"/>
              </a:solidFill>
            </a:endParaRPr>
          </a:p>
          <a:p>
            <a:r>
              <a:rPr lang="ja-JP" altLang="en-US" dirty="0">
                <a:solidFill>
                  <a:schemeClr val="bg1"/>
                </a:solidFill>
              </a:rPr>
              <a:t>参加人数：</a:t>
            </a:r>
            <a:r>
              <a:rPr lang="en-US" altLang="ja-JP" dirty="0">
                <a:solidFill>
                  <a:schemeClr val="bg1"/>
                </a:solidFill>
              </a:rPr>
              <a:t>15</a:t>
            </a:r>
            <a:r>
              <a:rPr lang="ja-JP" altLang="en-US" dirty="0">
                <a:solidFill>
                  <a:schemeClr val="bg1"/>
                </a:solidFill>
              </a:rPr>
              <a:t>名（サポータ含む）</a:t>
            </a:r>
            <a:endParaRPr kumimoji="1" lang="ja-JP" altLang="en-US" dirty="0">
              <a:solidFill>
                <a:schemeClr val="bg1"/>
              </a:solidFill>
            </a:endParaRPr>
          </a:p>
        </p:txBody>
      </p:sp>
      <p:pic>
        <p:nvPicPr>
          <p:cNvPr id="3074" name="Picture 2" descr="all_members_layout">
            <a:extLst>
              <a:ext uri="{FF2B5EF4-FFF2-40B4-BE49-F238E27FC236}">
                <a16:creationId xmlns:a16="http://schemas.microsoft.com/office/drawing/2014/main" id="{1447D28A-C14F-C247-246D-A187374DEE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123" t="14065" r="20905"/>
          <a:stretch/>
        </p:blipFill>
        <p:spPr bwMode="auto">
          <a:xfrm>
            <a:off x="3811713" y="153362"/>
            <a:ext cx="3771796" cy="36874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ll_members_layout_using">
            <a:extLst>
              <a:ext uri="{FF2B5EF4-FFF2-40B4-BE49-F238E27FC236}">
                <a16:creationId xmlns:a16="http://schemas.microsoft.com/office/drawing/2014/main" id="{A6650065-EB17-8F5D-5E89-6C41902E45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33" t="13946" r="9400"/>
          <a:stretch/>
        </p:blipFill>
        <p:spPr bwMode="auto">
          <a:xfrm>
            <a:off x="7489695" y="406453"/>
            <a:ext cx="4702313" cy="314529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xschem_tb">
            <a:extLst>
              <a:ext uri="{FF2B5EF4-FFF2-40B4-BE49-F238E27FC236}">
                <a16:creationId xmlns:a16="http://schemas.microsoft.com/office/drawing/2014/main" id="{3AE26F31-CC01-B1B3-9DAE-FC7FD87D3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0" y="1215563"/>
            <a:ext cx="3746002" cy="2001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80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171960-9EF6-E762-C190-CCC55AD369FC}"/>
            </a:ext>
          </a:extLst>
        </p:cNvPr>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EADDDBE0-B0B1-4C8D-25DF-F1D3C615C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3986FEEA-DEED-2A7F-3CA7-49B1F935B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5D35C625-33CC-09D6-F664-1E25BF2D1FAF}"/>
              </a:ext>
            </a:extLst>
          </p:cNvPr>
          <p:cNvSpPr>
            <a:spLocks noGrp="1"/>
          </p:cNvSpPr>
          <p:nvPr>
            <p:ph type="title"/>
          </p:nvPr>
        </p:nvSpPr>
        <p:spPr>
          <a:xfrm>
            <a:off x="5894962" y="857865"/>
            <a:ext cx="6297038" cy="1325563"/>
          </a:xfrm>
        </p:spPr>
        <p:txBody>
          <a:bodyPr>
            <a:normAutofit/>
          </a:bodyPr>
          <a:lstStyle/>
          <a:p>
            <a:r>
              <a:rPr kumimoji="1" lang="ja-JP" altLang="en-US" dirty="0"/>
              <a:t>日本発の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C36828DB-DC52-C195-50C0-F0D9CCD1A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E065DF5B-066B-A9D2-3D5E-B648602580C9}"/>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a:t>
            </a:r>
            <a:r>
              <a:rPr lang="ja-JP" altLang="en-US" dirty="0"/>
              <a:t>ミニマルファブ</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8395F59D-7140-81E9-CDFB-227647B8CDBC}"/>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AED6C0A5-D102-7F9B-FD78-71FE8DE72F0A}"/>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8090B5EB-CCD3-65A0-375C-11BD28F77017}"/>
                </a:ext>
              </a:extLst>
            </p:cNvPr>
            <p:cNvGrpSpPr/>
            <p:nvPr/>
          </p:nvGrpSpPr>
          <p:grpSpPr>
            <a:xfrm>
              <a:off x="1543363" y="3662239"/>
              <a:ext cx="3520889" cy="3211382"/>
              <a:chOff x="1543363" y="3662239"/>
              <a:chExt cx="3520889" cy="3211382"/>
            </a:xfrm>
          </p:grpSpPr>
          <p:pic>
            <p:nvPicPr>
              <p:cNvPr id="4" name="Google Shape;188;p35">
                <a:extLst>
                  <a:ext uri="{FF2B5EF4-FFF2-40B4-BE49-F238E27FC236}">
                    <a16:creationId xmlns:a16="http://schemas.microsoft.com/office/drawing/2014/main" id="{3C859ACA-8641-A184-04E5-B2D483BC0F40}"/>
                  </a:ext>
                </a:extLst>
              </p:cNvPr>
              <p:cNvPicPr preferRelativeResize="0"/>
              <p:nvPr/>
            </p:nvPicPr>
            <p:blipFill>
              <a:blip r:embed="rId2"/>
              <a:stretch>
                <a:fillRect/>
              </a:stretch>
            </p:blipFill>
            <p:spPr>
              <a:xfrm>
                <a:off x="1543363" y="3662239"/>
                <a:ext cx="3475151" cy="3211382"/>
              </a:xfrm>
              <a:prstGeom prst="rect">
                <a:avLst/>
              </a:prstGeom>
              <a:noFill/>
            </p:spPr>
          </p:pic>
          <p:pic>
            <p:nvPicPr>
              <p:cNvPr id="8" name="Google Shape;265;p45">
                <a:extLst>
                  <a:ext uri="{FF2B5EF4-FFF2-40B4-BE49-F238E27FC236}">
                    <a16:creationId xmlns:a16="http://schemas.microsoft.com/office/drawing/2014/main" id="{DCA4FF28-E5B8-D649-286F-B2B9DA0DCCE2}"/>
                  </a:ext>
                </a:extLst>
              </p:cNvPr>
              <p:cNvPicPr preferRelativeResize="0"/>
              <p:nvPr/>
            </p:nvPicPr>
            <p:blipFill>
              <a:blip r:embed="rId3"/>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3073114F-40A2-23EF-84F9-A52069023868}"/>
                  </a:ext>
                </a:extLst>
              </p:cNvPr>
              <p:cNvPicPr>
                <a:picLocks noChangeAspect="1"/>
              </p:cNvPicPr>
              <p:nvPr/>
            </p:nvPicPr>
            <p:blipFill>
              <a:blip r:embed="rId4"/>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102E8285-7732-C9A1-C6BA-A0E0872C0530}"/>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E9D45A16-306C-BA13-CD12-5F4BA1DFD606}"/>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a:t>ISHI</a:t>
            </a:r>
            <a:r>
              <a:rPr kumimoji="1" lang="ja-JP" altLang="en-US" sz="2400" dirty="0"/>
              <a:t>会版</a:t>
            </a:r>
            <a:r>
              <a:rPr kumimoji="1" lang="en-US" altLang="ja-JP" sz="2400" dirty="0"/>
              <a:t>OpenMPW-MF20-1</a:t>
            </a:r>
            <a:r>
              <a:rPr kumimoji="1" lang="ja-JP" altLang="en-US" sz="2400" dirty="0"/>
              <a:t>として開催！</a:t>
            </a:r>
          </a:p>
        </p:txBody>
      </p:sp>
      <p:pic>
        <p:nvPicPr>
          <p:cNvPr id="1026" name="Picture 2" descr="一般社団法人ミニマルファブ推進機構">
            <a:extLst>
              <a:ext uri="{FF2B5EF4-FFF2-40B4-BE49-F238E27FC236}">
                <a16:creationId xmlns:a16="http://schemas.microsoft.com/office/drawing/2014/main" id="{83B04B58-A842-8E6E-2651-3BC8823888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733"/>
          <a:stretch/>
        </p:blipFill>
        <p:spPr bwMode="auto">
          <a:xfrm>
            <a:off x="1856546" y="5486400"/>
            <a:ext cx="1030329" cy="63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48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69D54A-283F-58AA-0C56-64CD0A4FAD7C}"/>
            </a:ext>
          </a:extLst>
        </p:cNvPr>
        <p:cNvGrpSpPr/>
        <p:nvPr/>
      </p:nvGrpSpPr>
      <p:grpSpPr>
        <a:xfrm>
          <a:off x="0" y="0"/>
          <a:ext cx="0" cy="0"/>
          <a:chOff x="0" y="0"/>
          <a:chExt cx="0" cy="0"/>
        </a:xfrm>
      </p:grpSpPr>
      <p:sp>
        <p:nvSpPr>
          <p:cNvPr id="2075" name="Rectangle 2074">
            <a:extLst>
              <a:ext uri="{FF2B5EF4-FFF2-40B4-BE49-F238E27FC236}">
                <a16:creationId xmlns:a16="http://schemas.microsoft.com/office/drawing/2014/main" id="{BEB29827-B878-B4A6-5E54-F954CE114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968B57D6-E2B6-ED74-67DC-068865A53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9" name="Group 2078">
            <a:extLst>
              <a:ext uri="{FF2B5EF4-FFF2-40B4-BE49-F238E27FC236}">
                <a16:creationId xmlns:a16="http://schemas.microsoft.com/office/drawing/2014/main" id="{8834C929-9B8C-373C-9B90-FEA63FA830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80" name="Oval 2079">
              <a:extLst>
                <a:ext uri="{FF2B5EF4-FFF2-40B4-BE49-F238E27FC236}">
                  <a16:creationId xmlns:a16="http://schemas.microsoft.com/office/drawing/2014/main" id="{C2EA978C-D498-B782-1C72-6AE61441F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996ADCA1-E121-1908-FF66-5A77F6C30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0EC90758-E4CF-5624-AD5D-99F7C5981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C551184C-D09C-8D48-5145-0ACA55E64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4" name="Oval 2083">
              <a:extLst>
                <a:ext uri="{FF2B5EF4-FFF2-40B4-BE49-F238E27FC236}">
                  <a16:creationId xmlns:a16="http://schemas.microsoft.com/office/drawing/2014/main" id="{FFAB6A3E-970D-3214-B4BF-6EDC779FB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D1DF7E5B-FFAB-7BC5-4E88-50EE04E0D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7" name="Group 2086">
            <a:extLst>
              <a:ext uri="{FF2B5EF4-FFF2-40B4-BE49-F238E27FC236}">
                <a16:creationId xmlns:a16="http://schemas.microsoft.com/office/drawing/2014/main" id="{B7BF6FF7-8A51-A1B7-0068-3DB274B730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584794"/>
            <a:ext cx="304800" cy="429768"/>
            <a:chOff x="215328" y="-46937"/>
            <a:chExt cx="304800" cy="2773841"/>
          </a:xfrm>
        </p:grpSpPr>
        <p:cxnSp>
          <p:nvCxnSpPr>
            <p:cNvPr id="2088" name="Straight Connector 2087">
              <a:extLst>
                <a:ext uri="{FF2B5EF4-FFF2-40B4-BE49-F238E27FC236}">
                  <a16:creationId xmlns:a16="http://schemas.microsoft.com/office/drawing/2014/main" id="{3B6CCA37-3A38-188C-440C-B970CD4899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77C4C2DC-31F5-DD05-483B-93983DB00E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034C3805-C98F-0CB1-94C3-D600802EA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01257389-7A7F-5716-6563-78B4FD860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093" name="Rectangle 2092">
            <a:extLst>
              <a:ext uri="{FF2B5EF4-FFF2-40B4-BE49-F238E27FC236}">
                <a16:creationId xmlns:a16="http://schemas.microsoft.com/office/drawing/2014/main" id="{053A64BD-CA84-2BA1-84F6-1C1EFF6DE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5" name="Group 2094">
            <a:extLst>
              <a:ext uri="{FF2B5EF4-FFF2-40B4-BE49-F238E27FC236}">
                <a16:creationId xmlns:a16="http://schemas.microsoft.com/office/drawing/2014/main" id="{7903D2C6-EC64-2205-03CB-6F2A1A114F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096" name="Straight Connector 2095">
              <a:extLst>
                <a:ext uri="{FF2B5EF4-FFF2-40B4-BE49-F238E27FC236}">
                  <a16:creationId xmlns:a16="http://schemas.microsoft.com/office/drawing/2014/main" id="{A22C2B11-A9E9-6DF6-5955-CF09EB5F5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228ED4F4-171A-8296-26D1-38E2252B21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17B99E7C-CC0B-2E1A-F8F3-53328B5B6C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599CAA58-D8CD-453B-293C-A142101565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101" name="Rectangle 2100">
            <a:extLst>
              <a:ext uri="{FF2B5EF4-FFF2-40B4-BE49-F238E27FC236}">
                <a16:creationId xmlns:a16="http://schemas.microsoft.com/office/drawing/2014/main" id="{1728E977-B893-2A2F-DA4A-B0D7FA9F4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3" name="Group 2102">
            <a:extLst>
              <a:ext uri="{FF2B5EF4-FFF2-40B4-BE49-F238E27FC236}">
                <a16:creationId xmlns:a16="http://schemas.microsoft.com/office/drawing/2014/main" id="{7D0F9704-571F-86B7-CF71-27A6212E3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104" name="Straight Connector 2103">
              <a:extLst>
                <a:ext uri="{FF2B5EF4-FFF2-40B4-BE49-F238E27FC236}">
                  <a16:creationId xmlns:a16="http://schemas.microsoft.com/office/drawing/2014/main" id="{EF1F1185-02CB-654E-2BA9-36A91A897B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0C3FF156-4196-EB16-01F8-64F7311F0A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CE491E48-6B4A-06FA-3087-AB76AC285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E3AD8F9F-B7C6-8C7A-D80E-8D4A037AF0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タイトル 1">
            <a:extLst>
              <a:ext uri="{FF2B5EF4-FFF2-40B4-BE49-F238E27FC236}">
                <a16:creationId xmlns:a16="http://schemas.microsoft.com/office/drawing/2014/main" id="{3018C715-59D3-83BA-D0E9-6F3B72C68B69}"/>
              </a:ext>
            </a:extLst>
          </p:cNvPr>
          <p:cNvSpPr>
            <a:spLocks noGrp="1"/>
          </p:cNvSpPr>
          <p:nvPr>
            <p:ph type="title"/>
          </p:nvPr>
        </p:nvSpPr>
        <p:spPr>
          <a:xfrm>
            <a:off x="649332" y="4257097"/>
            <a:ext cx="4550664" cy="2129586"/>
          </a:xfrm>
          <a:noFill/>
        </p:spPr>
        <p:txBody>
          <a:bodyPr anchor="t">
            <a:normAutofit/>
          </a:bodyPr>
          <a:lstStyle/>
          <a:p>
            <a:r>
              <a:rPr kumimoji="1" lang="en-US" altLang="ja-JP" sz="4800" dirty="0">
                <a:solidFill>
                  <a:schemeClr val="bg1"/>
                </a:solidFill>
              </a:rPr>
              <a:t>ISHI</a:t>
            </a:r>
            <a:r>
              <a:rPr kumimoji="1" lang="ja-JP" altLang="en-US" sz="4800" dirty="0">
                <a:solidFill>
                  <a:schemeClr val="bg1"/>
                </a:solidFill>
              </a:rPr>
              <a:t>会版</a:t>
            </a:r>
            <a:r>
              <a:rPr kumimoji="1" lang="en-US" altLang="ja-JP" sz="4800" dirty="0">
                <a:solidFill>
                  <a:schemeClr val="bg1"/>
                </a:solidFill>
              </a:rPr>
              <a:t>OpenMPW-MF20-1</a:t>
            </a:r>
            <a:endParaRPr kumimoji="1" lang="ja-JP" altLang="en-US" sz="4800" dirty="0">
              <a:solidFill>
                <a:schemeClr val="bg1"/>
              </a:solidFill>
            </a:endParaRPr>
          </a:p>
        </p:txBody>
      </p:sp>
      <p:sp>
        <p:nvSpPr>
          <p:cNvPr id="3" name="コンテンツ プレースホルダー 2">
            <a:extLst>
              <a:ext uri="{FF2B5EF4-FFF2-40B4-BE49-F238E27FC236}">
                <a16:creationId xmlns:a16="http://schemas.microsoft.com/office/drawing/2014/main" id="{BCB482CF-D1BF-EE62-8006-4FA15B425A53}"/>
              </a:ext>
            </a:extLst>
          </p:cNvPr>
          <p:cNvSpPr>
            <a:spLocks noGrp="1"/>
          </p:cNvSpPr>
          <p:nvPr>
            <p:ph idx="1"/>
          </p:nvPr>
        </p:nvSpPr>
        <p:spPr>
          <a:xfrm>
            <a:off x="5486080" y="4018143"/>
            <a:ext cx="5994666" cy="2684906"/>
          </a:xfrm>
          <a:noFill/>
        </p:spPr>
        <p:txBody>
          <a:bodyPr anchor="t">
            <a:normAutofit/>
          </a:bodyPr>
          <a:lstStyle/>
          <a:p>
            <a:r>
              <a:rPr kumimoji="1" lang="ja-JP" altLang="en-US" dirty="0">
                <a:solidFill>
                  <a:schemeClr val="bg1"/>
                </a:solidFill>
              </a:rPr>
              <a:t>プロジェクト</a:t>
            </a:r>
            <a:endParaRPr kumimoji="1" lang="en-US" altLang="ja-JP" dirty="0">
              <a:solidFill>
                <a:schemeClr val="bg1"/>
              </a:solidFill>
            </a:endParaRPr>
          </a:p>
          <a:p>
            <a:pPr lvl="1"/>
            <a:r>
              <a:rPr kumimoji="1" lang="ja-JP" altLang="en-US" sz="2000" dirty="0">
                <a:solidFill>
                  <a:schemeClr val="bg1"/>
                </a:solidFill>
              </a:rPr>
              <a:t>初めての人向けインバーター回路</a:t>
            </a:r>
            <a:endParaRPr kumimoji="1" lang="en-US" altLang="ja-JP" sz="2000" dirty="0">
              <a:solidFill>
                <a:schemeClr val="bg1"/>
              </a:solidFill>
            </a:endParaRPr>
          </a:p>
          <a:p>
            <a:pPr lvl="1"/>
            <a:r>
              <a:rPr lang="ja-JP" altLang="en-US" sz="2000" dirty="0">
                <a:solidFill>
                  <a:schemeClr val="bg1"/>
                </a:solidFill>
              </a:rPr>
              <a:t>初心者向けゲーム</a:t>
            </a:r>
            <a:endParaRPr lang="en-US" altLang="ja-JP" sz="2000" dirty="0">
              <a:solidFill>
                <a:schemeClr val="bg1"/>
              </a:solidFill>
            </a:endParaRPr>
          </a:p>
          <a:p>
            <a:pPr lvl="2"/>
            <a:r>
              <a:rPr lang="ja-JP" altLang="en-US" sz="1400" dirty="0">
                <a:solidFill>
                  <a:schemeClr val="bg1"/>
                </a:solidFill>
              </a:rPr>
              <a:t>めいろ</a:t>
            </a:r>
            <a:r>
              <a:rPr lang="en-US" altLang="ja-JP" sz="1400" dirty="0">
                <a:solidFill>
                  <a:schemeClr val="bg1"/>
                </a:solidFill>
              </a:rPr>
              <a:t>de</a:t>
            </a:r>
            <a:r>
              <a:rPr lang="ja-JP" altLang="en-US" sz="1400" dirty="0">
                <a:solidFill>
                  <a:schemeClr val="bg1"/>
                </a:solidFill>
              </a:rPr>
              <a:t>インバータ</a:t>
            </a:r>
            <a:endParaRPr lang="en-US" altLang="ja-JP" sz="1400" dirty="0">
              <a:solidFill>
                <a:schemeClr val="bg1"/>
              </a:solidFill>
            </a:endParaRPr>
          </a:p>
          <a:p>
            <a:pPr lvl="2"/>
            <a:endParaRPr lang="en-US" altLang="ja-JP" sz="1400" dirty="0">
              <a:solidFill>
                <a:schemeClr val="bg1"/>
              </a:solidFill>
            </a:endParaRPr>
          </a:p>
          <a:p>
            <a:r>
              <a:rPr lang="ja-JP" altLang="en-US" dirty="0">
                <a:solidFill>
                  <a:schemeClr val="bg1"/>
                </a:solidFill>
              </a:rPr>
              <a:t>参加人数：</a:t>
            </a:r>
            <a:r>
              <a:rPr lang="en-US" altLang="ja-JP" dirty="0">
                <a:solidFill>
                  <a:schemeClr val="bg1"/>
                </a:solidFill>
              </a:rPr>
              <a:t>14</a:t>
            </a:r>
            <a:r>
              <a:rPr lang="ja-JP" altLang="en-US" dirty="0">
                <a:solidFill>
                  <a:schemeClr val="bg1"/>
                </a:solidFill>
              </a:rPr>
              <a:t>名（サポータ含む）</a:t>
            </a:r>
            <a:endParaRPr kumimoji="1" lang="ja-JP" altLang="en-US" dirty="0">
              <a:solidFill>
                <a:schemeClr val="bg1"/>
              </a:solidFill>
            </a:endParaRPr>
          </a:p>
        </p:txBody>
      </p:sp>
      <p:pic>
        <p:nvPicPr>
          <p:cNvPr id="4098" name="Picture 2" descr="all_members_name">
            <a:extLst>
              <a:ext uri="{FF2B5EF4-FFF2-40B4-BE49-F238E27FC236}">
                <a16:creationId xmlns:a16="http://schemas.microsoft.com/office/drawing/2014/main" id="{DEEEC10A-2754-471B-2912-2F19B58212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28" r="9636"/>
          <a:stretch/>
        </p:blipFill>
        <p:spPr bwMode="auto">
          <a:xfrm>
            <a:off x="25281" y="-6895"/>
            <a:ext cx="5174716" cy="354815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laying1">
            <a:extLst>
              <a:ext uri="{FF2B5EF4-FFF2-40B4-BE49-F238E27FC236}">
                <a16:creationId xmlns:a16="http://schemas.microsoft.com/office/drawing/2014/main" id="{F01147FB-E9A7-968E-4186-9945036D4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2367" y="1460188"/>
            <a:ext cx="4495387" cy="25309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ember_target">
            <a:extLst>
              <a:ext uri="{FF2B5EF4-FFF2-40B4-BE49-F238E27FC236}">
                <a16:creationId xmlns:a16="http://schemas.microsoft.com/office/drawing/2014/main" id="{7F93790F-E105-DA74-1E02-6FA3790D4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25" y="-6895"/>
            <a:ext cx="4626693" cy="277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960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0">
            <a:extLst>
              <a:ext uri="{FF2B5EF4-FFF2-40B4-BE49-F238E27FC236}">
                <a16:creationId xmlns:a16="http://schemas.microsoft.com/office/drawing/2014/main" id="{E698F7DB-50DA-4359-AB57-E3DA492A0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640B2599-8958-480A-B5BB-A76A74D70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4A21178-E4C5-F34F-4333-4FC254510EFE}"/>
              </a:ext>
            </a:extLst>
          </p:cNvPr>
          <p:cNvSpPr>
            <a:spLocks noGrp="1"/>
          </p:cNvSpPr>
          <p:nvPr>
            <p:ph type="title"/>
          </p:nvPr>
        </p:nvSpPr>
        <p:spPr>
          <a:xfrm>
            <a:off x="1137037" y="609600"/>
            <a:ext cx="6650303" cy="1330518"/>
          </a:xfrm>
        </p:spPr>
        <p:txBody>
          <a:bodyPr>
            <a:normAutofit/>
          </a:bodyPr>
          <a:lstStyle/>
          <a:p>
            <a:r>
              <a:rPr kumimoji="1" lang="ja-JP" altLang="en-US"/>
              <a:t>シャトル：</a:t>
            </a:r>
            <a:br>
              <a:rPr kumimoji="1" lang="en-US" altLang="ja-JP"/>
            </a:br>
            <a:r>
              <a:rPr kumimoji="1" lang="en-US" altLang="ja-JP"/>
              <a:t>ISHI</a:t>
            </a:r>
            <a:r>
              <a:rPr kumimoji="1" lang="ja-JP" altLang="en-US"/>
              <a:t>会シェアの実績</a:t>
            </a:r>
          </a:p>
        </p:txBody>
      </p:sp>
      <p:sp>
        <p:nvSpPr>
          <p:cNvPr id="3" name="コンテンツ プレースホルダー 2">
            <a:extLst>
              <a:ext uri="{FF2B5EF4-FFF2-40B4-BE49-F238E27FC236}">
                <a16:creationId xmlns:a16="http://schemas.microsoft.com/office/drawing/2014/main" id="{162D0F08-09F3-93CC-65A1-E069F7774D43}"/>
              </a:ext>
            </a:extLst>
          </p:cNvPr>
          <p:cNvSpPr>
            <a:spLocks noGrp="1"/>
          </p:cNvSpPr>
          <p:nvPr>
            <p:ph idx="1"/>
          </p:nvPr>
        </p:nvSpPr>
        <p:spPr>
          <a:xfrm>
            <a:off x="1137038" y="2193779"/>
            <a:ext cx="6650302" cy="3908909"/>
          </a:xfrm>
        </p:spPr>
        <p:txBody>
          <a:bodyPr>
            <a:normAutofit/>
          </a:bodyPr>
          <a:lstStyle/>
          <a:p>
            <a:r>
              <a:rPr kumimoji="1" lang="en-US" altLang="ja-JP" sz="1100"/>
              <a:t>2023/12</a:t>
            </a:r>
          </a:p>
          <a:p>
            <a:pPr lvl="1"/>
            <a:r>
              <a:rPr lang="en-US" altLang="ja-JP" sz="1100"/>
              <a:t>OpenMPW GF-1</a:t>
            </a:r>
            <a:r>
              <a:rPr lang="ja-JP" altLang="en-US" sz="1100"/>
              <a:t>シャトル</a:t>
            </a:r>
            <a:endParaRPr lang="en-US" altLang="ja-JP" sz="1100"/>
          </a:p>
          <a:p>
            <a:pPr lvl="2"/>
            <a:r>
              <a:rPr kumimoji="1" lang="en-US" altLang="ja-JP" sz="1100">
                <a:hlinkClick r:id="rId3"/>
              </a:rPr>
              <a:t>https://github.com/ishi-kai/ISHI-KAI_Multiple_Projects_OpenGFMPW-1/</a:t>
            </a:r>
            <a:endParaRPr kumimoji="1" lang="en-US" altLang="ja-JP" sz="1100"/>
          </a:p>
          <a:p>
            <a:r>
              <a:rPr lang="en-US" altLang="ja-JP" sz="1100"/>
              <a:t>2024/05</a:t>
            </a:r>
          </a:p>
          <a:p>
            <a:pPr lvl="1"/>
            <a:r>
              <a:rPr kumimoji="1" lang="en-US" altLang="ja-JP" sz="1100"/>
              <a:t>Chipathon2023</a:t>
            </a:r>
          </a:p>
          <a:p>
            <a:pPr lvl="2"/>
            <a:r>
              <a:rPr kumimoji="1" lang="en-US" altLang="ja-JP" sz="1100">
                <a:hlinkClick r:id="rId4"/>
              </a:rPr>
              <a:t>https://github.com/ishi-kai/Chipathon2023_ADC/tree/main/submit_version</a:t>
            </a:r>
            <a:endParaRPr kumimoji="1" lang="en-US" altLang="ja-JP" sz="1100"/>
          </a:p>
          <a:p>
            <a:pPr lvl="2"/>
            <a:r>
              <a:rPr kumimoji="1" lang="en-US" altLang="ja-JP" sz="1100">
                <a:hlinkClick r:id="rId5"/>
              </a:rPr>
              <a:t>https://github.com/atuchiya/DC23-LTC2/tree/japan-test/TOP</a:t>
            </a:r>
            <a:endParaRPr kumimoji="1" lang="en-US" altLang="ja-JP" sz="1100"/>
          </a:p>
          <a:p>
            <a:r>
              <a:rPr kumimoji="1" lang="en-US" altLang="ja-JP" sz="1100"/>
              <a:t>2024/08</a:t>
            </a:r>
          </a:p>
          <a:p>
            <a:pPr lvl="1"/>
            <a:r>
              <a:rPr lang="en-US" altLang="ja-JP" sz="1100"/>
              <a:t>ISHI</a:t>
            </a:r>
            <a:r>
              <a:rPr lang="ja-JP" altLang="en-US" sz="1100"/>
              <a:t>会版</a:t>
            </a:r>
            <a:r>
              <a:rPr lang="en-US" altLang="ja-JP" sz="1100"/>
              <a:t>OpenMPW PTC06-1</a:t>
            </a:r>
            <a:r>
              <a:rPr lang="ja-JP" altLang="en-US" sz="1100"/>
              <a:t>シャトル（フェニテック）</a:t>
            </a:r>
            <a:endParaRPr lang="en-US" altLang="ja-JP" sz="1100"/>
          </a:p>
          <a:p>
            <a:pPr lvl="2"/>
            <a:r>
              <a:rPr lang="en-US" altLang="ja-JP" sz="1100">
                <a:hlinkClick r:id="rId6"/>
              </a:rPr>
              <a:t>https://github.com/ishi-kai/ISHI-KAI_Multiple_Projects_OpenMPW_PTC06-1</a:t>
            </a:r>
            <a:endParaRPr lang="en-US" altLang="ja-JP" sz="1100"/>
          </a:p>
          <a:p>
            <a:r>
              <a:rPr kumimoji="1" lang="en-US" altLang="ja-JP" sz="1100"/>
              <a:t>2024/10</a:t>
            </a:r>
          </a:p>
          <a:p>
            <a:pPr lvl="1"/>
            <a:r>
              <a:rPr lang="en-US" altLang="ja-JP" sz="1100"/>
              <a:t>ISHI</a:t>
            </a:r>
            <a:r>
              <a:rPr lang="ja-JP" altLang="en-US" sz="1100"/>
              <a:t>会版</a:t>
            </a:r>
            <a:r>
              <a:rPr lang="en-US" altLang="ja-JP" sz="1100"/>
              <a:t>OpenMPW TR10-1</a:t>
            </a:r>
            <a:r>
              <a:rPr lang="ja-JP" altLang="en-US" sz="1100"/>
              <a:t>シャトル（東海理化）</a:t>
            </a:r>
            <a:endParaRPr lang="en-US" altLang="ja-JP" sz="1100"/>
          </a:p>
          <a:p>
            <a:pPr lvl="2"/>
            <a:r>
              <a:rPr lang="en-US" altLang="ja-JP" sz="1100">
                <a:hlinkClick r:id="rId7"/>
              </a:rPr>
              <a:t>https://github.com/ishi-kai</a:t>
            </a:r>
            <a:r>
              <a:rPr lang="en-US" altLang="ja-JP" sz="1100">
                <a:hlinkClick r:id="rId8"/>
              </a:rPr>
              <a:t>/</a:t>
            </a:r>
            <a:r>
              <a:rPr lang="en-US" altLang="ja-JP" sz="1100">
                <a:hlinkClick r:id="rId7"/>
              </a:rPr>
              <a:t>ISHI-KAI_Multiple_Projects_OpenMPW_TR10-1</a:t>
            </a:r>
            <a:endParaRPr kumimoji="1" lang="en-US" altLang="ja-JP" sz="1100"/>
          </a:p>
          <a:p>
            <a:r>
              <a:rPr kumimoji="1" lang="en-US" altLang="ja-JP" sz="1100"/>
              <a:t>2024/12</a:t>
            </a:r>
          </a:p>
          <a:p>
            <a:pPr lvl="1"/>
            <a:r>
              <a:rPr lang="en-US" altLang="ja-JP" sz="1100"/>
              <a:t>ISHI</a:t>
            </a:r>
            <a:r>
              <a:rPr lang="ja-JP" altLang="en-US" sz="1100"/>
              <a:t>会版</a:t>
            </a:r>
            <a:r>
              <a:rPr lang="en-US" altLang="ja-JP" sz="1100"/>
              <a:t>OpenMPW MF20-1</a:t>
            </a:r>
            <a:r>
              <a:rPr lang="ja-JP" altLang="en-US" sz="1100"/>
              <a:t>シャトル（ミニマルファブ）</a:t>
            </a:r>
            <a:endParaRPr lang="en-US" altLang="ja-JP" sz="1100"/>
          </a:p>
          <a:p>
            <a:pPr lvl="2"/>
            <a:r>
              <a:rPr lang="en-US" altLang="ja-JP" sz="1100">
                <a:hlinkClick r:id="rId9"/>
              </a:rPr>
              <a:t>https://github.com/ishi-kai/ISHI-KAI_Multiple_Projects_OpenMPW_MF20-1</a:t>
            </a:r>
            <a:endParaRPr lang="en-US" altLang="ja-JP" sz="1100"/>
          </a:p>
        </p:txBody>
      </p:sp>
      <p:pic>
        <p:nvPicPr>
          <p:cNvPr id="6" name="Google Shape;219;p23">
            <a:extLst>
              <a:ext uri="{FF2B5EF4-FFF2-40B4-BE49-F238E27FC236}">
                <a16:creationId xmlns:a16="http://schemas.microsoft.com/office/drawing/2014/main" id="{D5AC3E91-DE3A-5FD9-A71C-186C39D63DEA}"/>
              </a:ext>
            </a:extLst>
          </p:cNvPr>
          <p:cNvPicPr preferRelativeResize="0"/>
          <p:nvPr/>
        </p:nvPicPr>
        <p:blipFill rotWithShape="1">
          <a:blip r:embed="rId10">
            <a:extLst>
              <a:ext uri="{28A0092B-C50C-407E-A947-70E740481C1C}">
                <a14:useLocalDpi xmlns:a14="http://schemas.microsoft.com/office/drawing/2010/main"/>
              </a:ext>
            </a:extLst>
          </a:blip>
          <a:srcRect t="4908" r="-4" b="4392"/>
          <a:stretch/>
        </p:blipFill>
        <p:spPr>
          <a:xfrm>
            <a:off x="8751067" y="10"/>
            <a:ext cx="3440934" cy="2285990"/>
          </a:xfrm>
          <a:custGeom>
            <a:avLst/>
            <a:gdLst/>
            <a:ahLst/>
            <a:cxnLst/>
            <a:rect l="l" t="t" r="r" b="b"/>
            <a:pathLst>
              <a:path w="3440934" h="2286000">
                <a:moveTo>
                  <a:pt x="172481" y="2232285"/>
                </a:moveTo>
                <a:lnTo>
                  <a:pt x="172531" y="2232737"/>
                </a:lnTo>
                <a:lnTo>
                  <a:pt x="172407" y="2233032"/>
                </a:lnTo>
                <a:cubicBezTo>
                  <a:pt x="172452" y="2232834"/>
                  <a:pt x="172808" y="2231800"/>
                  <a:pt x="172481" y="2232285"/>
                </a:cubicBezTo>
                <a:close/>
                <a:moveTo>
                  <a:pt x="18615" y="0"/>
                </a:moveTo>
                <a:lnTo>
                  <a:pt x="3440934" y="0"/>
                </a:lnTo>
                <a:lnTo>
                  <a:pt x="3440934" y="2286000"/>
                </a:lnTo>
                <a:lnTo>
                  <a:pt x="178765" y="2286000"/>
                </a:lnTo>
                <a:lnTo>
                  <a:pt x="174444" y="2250010"/>
                </a:lnTo>
                <a:lnTo>
                  <a:pt x="172531" y="2232737"/>
                </a:lnTo>
                <a:lnTo>
                  <a:pt x="174201" y="2228764"/>
                </a:lnTo>
                <a:cubicBezTo>
                  <a:pt x="177345" y="2221109"/>
                  <a:pt x="195223" y="2193427"/>
                  <a:pt x="191343" y="2186356"/>
                </a:cubicBezTo>
                <a:cubicBezTo>
                  <a:pt x="178219" y="2152642"/>
                  <a:pt x="168572" y="2171498"/>
                  <a:pt x="164067" y="2142065"/>
                </a:cubicBezTo>
                <a:cubicBezTo>
                  <a:pt x="160133" y="2108680"/>
                  <a:pt x="159859" y="2130285"/>
                  <a:pt x="146664" y="2089229"/>
                </a:cubicBezTo>
                <a:cubicBezTo>
                  <a:pt x="150478" y="2084435"/>
                  <a:pt x="154800" y="2063293"/>
                  <a:pt x="152113" y="2054485"/>
                </a:cubicBezTo>
                <a:cubicBezTo>
                  <a:pt x="150513" y="2038242"/>
                  <a:pt x="152449" y="2036605"/>
                  <a:pt x="144880" y="2020593"/>
                </a:cubicBezTo>
                <a:cubicBezTo>
                  <a:pt x="150732" y="2023165"/>
                  <a:pt x="151291" y="1972155"/>
                  <a:pt x="157720" y="1979286"/>
                </a:cubicBezTo>
                <a:cubicBezTo>
                  <a:pt x="162030" y="1968351"/>
                  <a:pt x="153186" y="1963668"/>
                  <a:pt x="156833" y="1952854"/>
                </a:cubicBezTo>
                <a:cubicBezTo>
                  <a:pt x="156957" y="1940918"/>
                  <a:pt x="151341" y="1960059"/>
                  <a:pt x="149917" y="1946946"/>
                </a:cubicBezTo>
                <a:lnTo>
                  <a:pt x="153743" y="1875565"/>
                </a:lnTo>
                <a:cubicBezTo>
                  <a:pt x="149772" y="1866223"/>
                  <a:pt x="150846" y="1858473"/>
                  <a:pt x="153507" y="1850807"/>
                </a:cubicBezTo>
                <a:cubicBezTo>
                  <a:pt x="151112" y="1828667"/>
                  <a:pt x="173586" y="1811973"/>
                  <a:pt x="173799" y="1786925"/>
                </a:cubicBezTo>
                <a:cubicBezTo>
                  <a:pt x="168188" y="1760165"/>
                  <a:pt x="157236" y="1742030"/>
                  <a:pt x="157426" y="1715265"/>
                </a:cubicBezTo>
                <a:cubicBezTo>
                  <a:pt x="147202" y="1689354"/>
                  <a:pt x="168916" y="1697216"/>
                  <a:pt x="167109" y="1674793"/>
                </a:cubicBezTo>
                <a:cubicBezTo>
                  <a:pt x="157138" y="1638671"/>
                  <a:pt x="174193" y="1675326"/>
                  <a:pt x="168434" y="1619050"/>
                </a:cubicBezTo>
                <a:cubicBezTo>
                  <a:pt x="166922" y="1615926"/>
                  <a:pt x="156527" y="1609033"/>
                  <a:pt x="158412" y="1609679"/>
                </a:cubicBezTo>
                <a:cubicBezTo>
                  <a:pt x="157079" y="1597353"/>
                  <a:pt x="177090" y="1561235"/>
                  <a:pt x="173964" y="1543700"/>
                </a:cubicBezTo>
                <a:cubicBezTo>
                  <a:pt x="177333" y="1508983"/>
                  <a:pt x="167634" y="1492719"/>
                  <a:pt x="167811" y="1467670"/>
                </a:cubicBezTo>
                <a:cubicBezTo>
                  <a:pt x="172477" y="1438484"/>
                  <a:pt x="177359" y="1421247"/>
                  <a:pt x="188428" y="1369969"/>
                </a:cubicBezTo>
                <a:lnTo>
                  <a:pt x="217496" y="1196801"/>
                </a:lnTo>
                <a:cubicBezTo>
                  <a:pt x="245293" y="1130831"/>
                  <a:pt x="218387" y="1051919"/>
                  <a:pt x="216976" y="1013447"/>
                </a:cubicBezTo>
                <a:cubicBezTo>
                  <a:pt x="205168" y="998657"/>
                  <a:pt x="215132" y="984657"/>
                  <a:pt x="209028" y="965967"/>
                </a:cubicBezTo>
                <a:cubicBezTo>
                  <a:pt x="202413" y="923668"/>
                  <a:pt x="186505" y="882644"/>
                  <a:pt x="188665" y="826635"/>
                </a:cubicBezTo>
                <a:cubicBezTo>
                  <a:pt x="154241" y="805031"/>
                  <a:pt x="166790" y="738356"/>
                  <a:pt x="143158" y="687408"/>
                </a:cubicBezTo>
                <a:cubicBezTo>
                  <a:pt x="136288" y="657129"/>
                  <a:pt x="147156" y="607330"/>
                  <a:pt x="128870" y="598473"/>
                </a:cubicBezTo>
                <a:cubicBezTo>
                  <a:pt x="137949" y="583359"/>
                  <a:pt x="119601" y="571975"/>
                  <a:pt x="116513" y="556793"/>
                </a:cubicBezTo>
                <a:cubicBezTo>
                  <a:pt x="121944" y="543862"/>
                  <a:pt x="115534" y="538383"/>
                  <a:pt x="113103" y="527393"/>
                </a:cubicBezTo>
                <a:cubicBezTo>
                  <a:pt x="116712" y="521931"/>
                  <a:pt x="115528" y="512540"/>
                  <a:pt x="110358" y="509836"/>
                </a:cubicBezTo>
                <a:cubicBezTo>
                  <a:pt x="99665" y="515528"/>
                  <a:pt x="101869" y="482263"/>
                  <a:pt x="93922" y="480624"/>
                </a:cubicBezTo>
                <a:cubicBezTo>
                  <a:pt x="90364" y="461815"/>
                  <a:pt x="91658" y="378414"/>
                  <a:pt x="77901" y="365726"/>
                </a:cubicBezTo>
                <a:cubicBezTo>
                  <a:pt x="68104" y="327965"/>
                  <a:pt x="82000" y="270503"/>
                  <a:pt x="79978" y="254235"/>
                </a:cubicBezTo>
                <a:cubicBezTo>
                  <a:pt x="100822" y="235742"/>
                  <a:pt x="33401" y="163109"/>
                  <a:pt x="25016" y="94011"/>
                </a:cubicBezTo>
                <a:cubicBezTo>
                  <a:pt x="26229" y="84459"/>
                  <a:pt x="25686" y="79476"/>
                  <a:pt x="20299" y="77502"/>
                </a:cubicBezTo>
                <a:cubicBezTo>
                  <a:pt x="17891" y="68655"/>
                  <a:pt x="14563" y="55480"/>
                  <a:pt x="10477" y="39898"/>
                </a:cubicBezTo>
                <a:lnTo>
                  <a:pt x="0" y="1915"/>
                </a:lnTo>
                <a:close/>
              </a:path>
            </a:pathLst>
          </a:custGeom>
          <a:noFill/>
        </p:spPr>
      </p:pic>
      <p:pic>
        <p:nvPicPr>
          <p:cNvPr id="4" name="コンテンツ プレースホルダー 4" descr="ダイアグラム が含まれている画像&#10;&#10;自動的に生成された説明">
            <a:extLst>
              <a:ext uri="{FF2B5EF4-FFF2-40B4-BE49-F238E27FC236}">
                <a16:creationId xmlns:a16="http://schemas.microsoft.com/office/drawing/2014/main" id="{9B351733-3E5A-AFB7-DA7F-9ECEE5BC0DD8}"/>
              </a:ext>
            </a:extLst>
          </p:cNvPr>
          <p:cNvPicPr>
            <a:picLocks noChangeAspect="1"/>
          </p:cNvPicPr>
          <p:nvPr/>
        </p:nvPicPr>
        <p:blipFill rotWithShape="1">
          <a:blip r:embed="rId11">
            <a:extLst>
              <a:ext uri="{28A0092B-C50C-407E-A947-70E740481C1C}">
                <a14:useLocalDpi xmlns:a14="http://schemas.microsoft.com/office/drawing/2010/main"/>
              </a:ext>
            </a:extLst>
          </a:blip>
          <a:srcRect t="9648" r="-3" b="21348"/>
          <a:stretch/>
        </p:blipFill>
        <p:spPr>
          <a:xfrm>
            <a:off x="8695498" y="2286000"/>
            <a:ext cx="3496503" cy="2286000"/>
          </a:xfrm>
          <a:custGeom>
            <a:avLst/>
            <a:gdLst/>
            <a:ahLst/>
            <a:cxnLst/>
            <a:rect l="l" t="t" r="r" b="b"/>
            <a:pathLst>
              <a:path w="3496503" h="2286000">
                <a:moveTo>
                  <a:pt x="234334" y="0"/>
                </a:moveTo>
                <a:lnTo>
                  <a:pt x="3496503" y="0"/>
                </a:lnTo>
                <a:lnTo>
                  <a:pt x="3496503" y="2286000"/>
                </a:lnTo>
                <a:lnTo>
                  <a:pt x="3613" y="2286000"/>
                </a:lnTo>
                <a:lnTo>
                  <a:pt x="4396" y="2270265"/>
                </a:lnTo>
                <a:cubicBezTo>
                  <a:pt x="4106" y="2264862"/>
                  <a:pt x="2924" y="2261078"/>
                  <a:pt x="0" y="2260767"/>
                </a:cubicBezTo>
                <a:lnTo>
                  <a:pt x="6766" y="2236182"/>
                </a:lnTo>
                <a:lnTo>
                  <a:pt x="20683" y="2223768"/>
                </a:lnTo>
                <a:cubicBezTo>
                  <a:pt x="21224" y="2219117"/>
                  <a:pt x="9918" y="2214114"/>
                  <a:pt x="9373" y="2208586"/>
                </a:cubicBezTo>
                <a:cubicBezTo>
                  <a:pt x="4738" y="2194984"/>
                  <a:pt x="10418" y="2173804"/>
                  <a:pt x="10075" y="2154649"/>
                </a:cubicBezTo>
                <a:lnTo>
                  <a:pt x="16259" y="2145853"/>
                </a:lnTo>
                <a:lnTo>
                  <a:pt x="11033" y="2117141"/>
                </a:lnTo>
                <a:lnTo>
                  <a:pt x="11986" y="2053936"/>
                </a:lnTo>
                <a:lnTo>
                  <a:pt x="10583" y="2045434"/>
                </a:lnTo>
                <a:cubicBezTo>
                  <a:pt x="11282" y="2042276"/>
                  <a:pt x="181" y="2038711"/>
                  <a:pt x="937" y="2034990"/>
                </a:cubicBezTo>
                <a:lnTo>
                  <a:pt x="15114" y="2023110"/>
                </a:lnTo>
                <a:cubicBezTo>
                  <a:pt x="15743" y="2013526"/>
                  <a:pt x="19078" y="1985878"/>
                  <a:pt x="19941" y="1977488"/>
                </a:cubicBezTo>
                <a:cubicBezTo>
                  <a:pt x="20060" y="1975917"/>
                  <a:pt x="20179" y="1974346"/>
                  <a:pt x="20296" y="1972774"/>
                </a:cubicBezTo>
                <a:lnTo>
                  <a:pt x="31316" y="1942643"/>
                </a:lnTo>
                <a:cubicBezTo>
                  <a:pt x="37425" y="1919203"/>
                  <a:pt x="50453" y="1862289"/>
                  <a:pt x="56947" y="1832134"/>
                </a:cubicBezTo>
                <a:cubicBezTo>
                  <a:pt x="52894" y="1805090"/>
                  <a:pt x="69291" y="1783336"/>
                  <a:pt x="66473" y="1761713"/>
                </a:cubicBezTo>
                <a:cubicBezTo>
                  <a:pt x="70558" y="1734434"/>
                  <a:pt x="77296" y="1712419"/>
                  <a:pt x="81460" y="1694779"/>
                </a:cubicBezTo>
                <a:cubicBezTo>
                  <a:pt x="83201" y="1691851"/>
                  <a:pt x="90092" y="1659258"/>
                  <a:pt x="91453" y="1655871"/>
                </a:cubicBezTo>
                <a:cubicBezTo>
                  <a:pt x="95191" y="1636504"/>
                  <a:pt x="95447" y="1644218"/>
                  <a:pt x="101271" y="1611464"/>
                </a:cubicBezTo>
                <a:cubicBezTo>
                  <a:pt x="107232" y="1583980"/>
                  <a:pt x="109653" y="1555768"/>
                  <a:pt x="115918" y="1525131"/>
                </a:cubicBezTo>
                <a:cubicBezTo>
                  <a:pt x="124353" y="1492600"/>
                  <a:pt x="122211" y="1473342"/>
                  <a:pt x="125775" y="1460539"/>
                </a:cubicBezTo>
                <a:cubicBezTo>
                  <a:pt x="136106" y="1433637"/>
                  <a:pt x="127852" y="1425291"/>
                  <a:pt x="126873" y="1384274"/>
                </a:cubicBezTo>
                <a:cubicBezTo>
                  <a:pt x="133737" y="1352753"/>
                  <a:pt x="131247" y="1319027"/>
                  <a:pt x="144248" y="1294980"/>
                </a:cubicBezTo>
                <a:cubicBezTo>
                  <a:pt x="143106" y="1291836"/>
                  <a:pt x="142383" y="1288469"/>
                  <a:pt x="141961" y="1284960"/>
                </a:cubicBezTo>
                <a:cubicBezTo>
                  <a:pt x="141807" y="1281537"/>
                  <a:pt x="141652" y="1278114"/>
                  <a:pt x="141497" y="1274692"/>
                </a:cubicBezTo>
                <a:lnTo>
                  <a:pt x="142074" y="1273742"/>
                </a:lnTo>
                <a:cubicBezTo>
                  <a:pt x="142731" y="1263061"/>
                  <a:pt x="144799" y="1221141"/>
                  <a:pt x="145443" y="1210604"/>
                </a:cubicBezTo>
                <a:lnTo>
                  <a:pt x="145939" y="1210516"/>
                </a:lnTo>
                <a:cubicBezTo>
                  <a:pt x="147057" y="1207748"/>
                  <a:pt x="148708" y="1200510"/>
                  <a:pt x="152146" y="1193997"/>
                </a:cubicBezTo>
                <a:cubicBezTo>
                  <a:pt x="155856" y="1183479"/>
                  <a:pt x="164871" y="1159395"/>
                  <a:pt x="168198" y="1147411"/>
                </a:cubicBezTo>
                <a:lnTo>
                  <a:pt x="183535" y="1125901"/>
                </a:lnTo>
                <a:lnTo>
                  <a:pt x="179302" y="1105015"/>
                </a:lnTo>
                <a:cubicBezTo>
                  <a:pt x="177427" y="1088995"/>
                  <a:pt x="183476" y="1087934"/>
                  <a:pt x="188150" y="1068360"/>
                </a:cubicBezTo>
                <a:cubicBezTo>
                  <a:pt x="185665" y="1058736"/>
                  <a:pt x="176420" y="1052359"/>
                  <a:pt x="180132" y="1046638"/>
                </a:cubicBezTo>
                <a:cubicBezTo>
                  <a:pt x="181056" y="1026408"/>
                  <a:pt x="198829" y="1009747"/>
                  <a:pt x="202718" y="987934"/>
                </a:cubicBezTo>
                <a:cubicBezTo>
                  <a:pt x="201197" y="962487"/>
                  <a:pt x="211172" y="952942"/>
                  <a:pt x="215291" y="929621"/>
                </a:cubicBezTo>
                <a:cubicBezTo>
                  <a:pt x="209930" y="906521"/>
                  <a:pt x="224528" y="915000"/>
                  <a:pt x="229290" y="903908"/>
                </a:cubicBezTo>
                <a:lnTo>
                  <a:pt x="230029" y="900578"/>
                </a:lnTo>
                <a:lnTo>
                  <a:pt x="228646" y="854063"/>
                </a:lnTo>
                <a:cubicBezTo>
                  <a:pt x="234851" y="848408"/>
                  <a:pt x="228954" y="820026"/>
                  <a:pt x="240038" y="824287"/>
                </a:cubicBezTo>
                <a:cubicBezTo>
                  <a:pt x="242249" y="809308"/>
                  <a:pt x="241673" y="775478"/>
                  <a:pt x="241912" y="764190"/>
                </a:cubicBezTo>
                <a:cubicBezTo>
                  <a:pt x="241766" y="761646"/>
                  <a:pt x="241619" y="759103"/>
                  <a:pt x="241473" y="756558"/>
                </a:cubicBezTo>
                <a:lnTo>
                  <a:pt x="240145" y="754270"/>
                </a:lnTo>
                <a:cubicBezTo>
                  <a:pt x="239378" y="751871"/>
                  <a:pt x="239144" y="748528"/>
                  <a:pt x="240106" y="743071"/>
                </a:cubicBezTo>
                <a:lnTo>
                  <a:pt x="240556" y="741834"/>
                </a:lnTo>
                <a:cubicBezTo>
                  <a:pt x="239764" y="738704"/>
                  <a:pt x="237828" y="696921"/>
                  <a:pt x="237972" y="678244"/>
                </a:cubicBezTo>
                <a:cubicBezTo>
                  <a:pt x="247782" y="647903"/>
                  <a:pt x="227131" y="663568"/>
                  <a:pt x="229993" y="629773"/>
                </a:cubicBezTo>
                <a:cubicBezTo>
                  <a:pt x="229544" y="591552"/>
                  <a:pt x="239252" y="564992"/>
                  <a:pt x="239462" y="539841"/>
                </a:cubicBezTo>
                <a:cubicBezTo>
                  <a:pt x="238623" y="528031"/>
                  <a:pt x="238173" y="441859"/>
                  <a:pt x="242683" y="448956"/>
                </a:cubicBezTo>
                <a:cubicBezTo>
                  <a:pt x="243255" y="418452"/>
                  <a:pt x="244219" y="373783"/>
                  <a:pt x="242896" y="356821"/>
                </a:cubicBezTo>
                <a:cubicBezTo>
                  <a:pt x="242719" y="353610"/>
                  <a:pt x="234923" y="350399"/>
                  <a:pt x="234747" y="347187"/>
                </a:cubicBezTo>
                <a:cubicBezTo>
                  <a:pt x="244704" y="325468"/>
                  <a:pt x="242593" y="337207"/>
                  <a:pt x="243310" y="314607"/>
                </a:cubicBezTo>
                <a:cubicBezTo>
                  <a:pt x="241669" y="297647"/>
                  <a:pt x="250872" y="309332"/>
                  <a:pt x="249229" y="292372"/>
                </a:cubicBezTo>
                <a:cubicBezTo>
                  <a:pt x="220320" y="258295"/>
                  <a:pt x="245189" y="235217"/>
                  <a:pt x="233505" y="189449"/>
                </a:cubicBezTo>
                <a:lnTo>
                  <a:pt x="232734" y="119205"/>
                </a:lnTo>
                <a:cubicBezTo>
                  <a:pt x="232883" y="113125"/>
                  <a:pt x="230979" y="106701"/>
                  <a:pt x="234365" y="102821"/>
                </a:cubicBezTo>
                <a:cubicBezTo>
                  <a:pt x="235226" y="89557"/>
                  <a:pt x="237218" y="59178"/>
                  <a:pt x="237903" y="39622"/>
                </a:cubicBezTo>
                <a:cubicBezTo>
                  <a:pt x="237508" y="29839"/>
                  <a:pt x="236214" y="16537"/>
                  <a:pt x="234680" y="2881"/>
                </a:cubicBezTo>
                <a:close/>
              </a:path>
            </a:pathLst>
          </a:custGeom>
        </p:spPr>
      </p:pic>
      <p:pic>
        <p:nvPicPr>
          <p:cNvPr id="5" name="Google Shape;155;p19">
            <a:extLst>
              <a:ext uri="{FF2B5EF4-FFF2-40B4-BE49-F238E27FC236}">
                <a16:creationId xmlns:a16="http://schemas.microsoft.com/office/drawing/2014/main" id="{0289A1E6-F62F-DC0E-8F4B-0AD5889DA891}"/>
              </a:ext>
            </a:extLst>
          </p:cNvPr>
          <p:cNvPicPr preferRelativeResize="0"/>
          <p:nvPr/>
        </p:nvPicPr>
        <p:blipFill rotWithShape="1">
          <a:blip r:embed="rId12">
            <a:extLst>
              <a:ext uri="{28A0092B-C50C-407E-A947-70E740481C1C}">
                <a14:useLocalDpi xmlns:a14="http://schemas.microsoft.com/office/drawing/2010/main"/>
              </a:ext>
            </a:extLst>
          </a:blip>
          <a:srcRect t="31127" r="-5" b="-5"/>
          <a:stretch/>
        </p:blipFill>
        <p:spPr>
          <a:xfrm>
            <a:off x="8689022" y="4572000"/>
            <a:ext cx="3502979" cy="2286000"/>
          </a:xfrm>
          <a:custGeom>
            <a:avLst/>
            <a:gdLst/>
            <a:ahLst/>
            <a:cxnLst/>
            <a:rect l="l" t="t" r="r" b="b"/>
            <a:pathLst>
              <a:path w="3502979" h="2286000">
                <a:moveTo>
                  <a:pt x="10089" y="0"/>
                </a:moveTo>
                <a:lnTo>
                  <a:pt x="3502979" y="0"/>
                </a:lnTo>
                <a:lnTo>
                  <a:pt x="3502979" y="2286000"/>
                </a:lnTo>
                <a:lnTo>
                  <a:pt x="154969" y="2286000"/>
                </a:lnTo>
                <a:lnTo>
                  <a:pt x="154933" y="2285999"/>
                </a:lnTo>
                <a:cubicBezTo>
                  <a:pt x="154939" y="2285919"/>
                  <a:pt x="154948" y="2285839"/>
                  <a:pt x="154956" y="2285759"/>
                </a:cubicBezTo>
                <a:lnTo>
                  <a:pt x="157817" y="2280128"/>
                </a:lnTo>
                <a:lnTo>
                  <a:pt x="152413" y="2258335"/>
                </a:lnTo>
                <a:cubicBezTo>
                  <a:pt x="150528" y="2247599"/>
                  <a:pt x="149279" y="2236301"/>
                  <a:pt x="148708" y="2224706"/>
                </a:cubicBezTo>
                <a:cubicBezTo>
                  <a:pt x="152516" y="2222105"/>
                  <a:pt x="147106" y="2213005"/>
                  <a:pt x="146036" y="2208724"/>
                </a:cubicBezTo>
                <a:cubicBezTo>
                  <a:pt x="148522" y="2208679"/>
                  <a:pt x="149715" y="2199194"/>
                  <a:pt x="147657" y="2195828"/>
                </a:cubicBezTo>
                <a:cubicBezTo>
                  <a:pt x="138768" y="2125090"/>
                  <a:pt x="161998" y="2164893"/>
                  <a:pt x="148068" y="2122444"/>
                </a:cubicBezTo>
                <a:cubicBezTo>
                  <a:pt x="147343" y="2115342"/>
                  <a:pt x="148590" y="2110013"/>
                  <a:pt x="150648" y="2105568"/>
                </a:cubicBezTo>
                <a:lnTo>
                  <a:pt x="155787" y="2097570"/>
                </a:lnTo>
                <a:lnTo>
                  <a:pt x="153954" y="2091304"/>
                </a:lnTo>
                <a:cubicBezTo>
                  <a:pt x="153810" y="2067650"/>
                  <a:pt x="159078" y="2060678"/>
                  <a:pt x="153772" y="2046915"/>
                </a:cubicBezTo>
                <a:cubicBezTo>
                  <a:pt x="164801" y="2026580"/>
                  <a:pt x="154871" y="2033427"/>
                  <a:pt x="153183" y="2017960"/>
                </a:cubicBezTo>
                <a:cubicBezTo>
                  <a:pt x="150985" y="2005758"/>
                  <a:pt x="146752" y="2028159"/>
                  <a:pt x="146128" y="2016200"/>
                </a:cubicBezTo>
                <a:cubicBezTo>
                  <a:pt x="148976" y="2003262"/>
                  <a:pt x="140132" y="2003871"/>
                  <a:pt x="143614" y="1990415"/>
                </a:cubicBezTo>
                <a:cubicBezTo>
                  <a:pt x="150276" y="1993685"/>
                  <a:pt x="142322" y="1963865"/>
                  <a:pt x="148142" y="1962939"/>
                </a:cubicBezTo>
                <a:cubicBezTo>
                  <a:pt x="139821" y="1951510"/>
                  <a:pt x="150073" y="1945769"/>
                  <a:pt x="147508" y="1930552"/>
                </a:cubicBezTo>
                <a:cubicBezTo>
                  <a:pt x="144359" y="1923385"/>
                  <a:pt x="143818" y="1918215"/>
                  <a:pt x="147206" y="1911172"/>
                </a:cubicBezTo>
                <a:cubicBezTo>
                  <a:pt x="131877" y="1878161"/>
                  <a:pt x="146519" y="1891201"/>
                  <a:pt x="140623" y="1860308"/>
                </a:cubicBezTo>
                <a:cubicBezTo>
                  <a:pt x="134425" y="1833694"/>
                  <a:pt x="130403" y="1803523"/>
                  <a:pt x="115600" y="1777782"/>
                </a:cubicBezTo>
                <a:cubicBezTo>
                  <a:pt x="111409" y="1773057"/>
                  <a:pt x="109821" y="1761456"/>
                  <a:pt x="112056" y="1751872"/>
                </a:cubicBezTo>
                <a:cubicBezTo>
                  <a:pt x="112440" y="1750225"/>
                  <a:pt x="112926" y="1748698"/>
                  <a:pt x="113499" y="1747342"/>
                </a:cubicBezTo>
                <a:cubicBezTo>
                  <a:pt x="111234" y="1725088"/>
                  <a:pt x="101120" y="1643694"/>
                  <a:pt x="98470" y="1618347"/>
                </a:cubicBezTo>
                <a:cubicBezTo>
                  <a:pt x="103856" y="1616296"/>
                  <a:pt x="94136" y="1603478"/>
                  <a:pt x="97590" y="1595269"/>
                </a:cubicBezTo>
                <a:cubicBezTo>
                  <a:pt x="100620" y="1589389"/>
                  <a:pt x="98377" y="1584128"/>
                  <a:pt x="98140" y="1577986"/>
                </a:cubicBezTo>
                <a:cubicBezTo>
                  <a:pt x="100521" y="1569894"/>
                  <a:pt x="96220" y="1543501"/>
                  <a:pt x="93133" y="1536621"/>
                </a:cubicBezTo>
                <a:cubicBezTo>
                  <a:pt x="82411" y="1520178"/>
                  <a:pt x="90374" y="1482816"/>
                  <a:pt x="82158" y="1469154"/>
                </a:cubicBezTo>
                <a:cubicBezTo>
                  <a:pt x="80954" y="1464197"/>
                  <a:pt x="80466" y="1459348"/>
                  <a:pt x="80424" y="1454586"/>
                </a:cubicBezTo>
                <a:lnTo>
                  <a:pt x="81328" y="1441264"/>
                </a:lnTo>
                <a:lnTo>
                  <a:pt x="83625" y="1437478"/>
                </a:lnTo>
                <a:cubicBezTo>
                  <a:pt x="83435" y="1434764"/>
                  <a:pt x="83246" y="1432049"/>
                  <a:pt x="83056" y="1429335"/>
                </a:cubicBezTo>
                <a:cubicBezTo>
                  <a:pt x="83172" y="1428557"/>
                  <a:pt x="83291" y="1427781"/>
                  <a:pt x="83407" y="1427003"/>
                </a:cubicBezTo>
                <a:cubicBezTo>
                  <a:pt x="84084" y="1422546"/>
                  <a:pt x="84674" y="1418148"/>
                  <a:pt x="84906" y="1413794"/>
                </a:cubicBezTo>
                <a:cubicBezTo>
                  <a:pt x="73390" y="1419520"/>
                  <a:pt x="84992" y="1377705"/>
                  <a:pt x="75678" y="1389757"/>
                </a:cubicBezTo>
                <a:cubicBezTo>
                  <a:pt x="74957" y="1366832"/>
                  <a:pt x="66282" y="1384318"/>
                  <a:pt x="74551" y="1356760"/>
                </a:cubicBezTo>
                <a:cubicBezTo>
                  <a:pt x="72160" y="1327675"/>
                  <a:pt x="66061" y="1251589"/>
                  <a:pt x="61331" y="1215246"/>
                </a:cubicBezTo>
                <a:cubicBezTo>
                  <a:pt x="48696" y="1178057"/>
                  <a:pt x="52517" y="1164292"/>
                  <a:pt x="46176" y="1138699"/>
                </a:cubicBezTo>
                <a:cubicBezTo>
                  <a:pt x="43091" y="1088911"/>
                  <a:pt x="27949" y="1091674"/>
                  <a:pt x="39077" y="1069753"/>
                </a:cubicBezTo>
                <a:cubicBezTo>
                  <a:pt x="36360" y="1036358"/>
                  <a:pt x="22533" y="1065337"/>
                  <a:pt x="27015" y="1030325"/>
                </a:cubicBezTo>
                <a:cubicBezTo>
                  <a:pt x="25199" y="1029239"/>
                  <a:pt x="7014" y="1004953"/>
                  <a:pt x="5711" y="1002694"/>
                </a:cubicBezTo>
                <a:lnTo>
                  <a:pt x="4782" y="959024"/>
                </a:lnTo>
                <a:lnTo>
                  <a:pt x="4956" y="955844"/>
                </a:lnTo>
                <a:lnTo>
                  <a:pt x="0" y="935724"/>
                </a:lnTo>
                <a:lnTo>
                  <a:pt x="396" y="935045"/>
                </a:lnTo>
                <a:cubicBezTo>
                  <a:pt x="1170" y="933065"/>
                  <a:pt x="1530" y="930734"/>
                  <a:pt x="1027" y="927619"/>
                </a:cubicBezTo>
                <a:cubicBezTo>
                  <a:pt x="2171" y="918238"/>
                  <a:pt x="7071" y="890403"/>
                  <a:pt x="7257" y="878755"/>
                </a:cubicBezTo>
                <a:cubicBezTo>
                  <a:pt x="5425" y="872157"/>
                  <a:pt x="3693" y="865113"/>
                  <a:pt x="2142" y="857732"/>
                </a:cubicBezTo>
                <a:lnTo>
                  <a:pt x="1365" y="798432"/>
                </a:lnTo>
                <a:lnTo>
                  <a:pt x="10445" y="736329"/>
                </a:lnTo>
                <a:cubicBezTo>
                  <a:pt x="10644" y="713358"/>
                  <a:pt x="14017" y="693468"/>
                  <a:pt x="11638" y="674025"/>
                </a:cubicBezTo>
                <a:cubicBezTo>
                  <a:pt x="14263" y="666128"/>
                  <a:pt x="7702" y="658684"/>
                  <a:pt x="3774" y="651467"/>
                </a:cubicBezTo>
                <a:cubicBezTo>
                  <a:pt x="5085" y="630031"/>
                  <a:pt x="18313" y="624842"/>
                  <a:pt x="13938" y="611257"/>
                </a:cubicBezTo>
                <a:cubicBezTo>
                  <a:pt x="23010" y="599213"/>
                  <a:pt x="19548" y="598502"/>
                  <a:pt x="16950" y="592841"/>
                </a:cubicBezTo>
                <a:cubicBezTo>
                  <a:pt x="16888" y="592573"/>
                  <a:pt x="16826" y="592303"/>
                  <a:pt x="16764" y="592034"/>
                </a:cubicBezTo>
                <a:lnTo>
                  <a:pt x="18062" y="590387"/>
                </a:lnTo>
                <a:lnTo>
                  <a:pt x="18662" y="586980"/>
                </a:lnTo>
                <a:cubicBezTo>
                  <a:pt x="18533" y="583880"/>
                  <a:pt x="18403" y="580781"/>
                  <a:pt x="18274" y="577681"/>
                </a:cubicBezTo>
                <a:cubicBezTo>
                  <a:pt x="18115" y="576515"/>
                  <a:pt x="17955" y="575348"/>
                  <a:pt x="17796" y="574183"/>
                </a:cubicBezTo>
                <a:cubicBezTo>
                  <a:pt x="17589" y="571773"/>
                  <a:pt x="17612" y="570172"/>
                  <a:pt x="17805" y="569065"/>
                </a:cubicBezTo>
                <a:lnTo>
                  <a:pt x="17912" y="568936"/>
                </a:lnTo>
                <a:cubicBezTo>
                  <a:pt x="17845" y="567338"/>
                  <a:pt x="29209" y="573362"/>
                  <a:pt x="29143" y="571763"/>
                </a:cubicBezTo>
                <a:cubicBezTo>
                  <a:pt x="28562" y="563674"/>
                  <a:pt x="16337" y="548181"/>
                  <a:pt x="15392" y="540689"/>
                </a:cubicBezTo>
                <a:cubicBezTo>
                  <a:pt x="21346" y="534352"/>
                  <a:pt x="14313" y="506665"/>
                  <a:pt x="25536" y="509696"/>
                </a:cubicBezTo>
                <a:cubicBezTo>
                  <a:pt x="24595" y="499588"/>
                  <a:pt x="19934" y="493475"/>
                  <a:pt x="27295" y="496878"/>
                </a:cubicBezTo>
                <a:cubicBezTo>
                  <a:pt x="27196" y="493551"/>
                  <a:pt x="27823" y="491500"/>
                  <a:pt x="28803" y="490032"/>
                </a:cubicBezTo>
                <a:lnTo>
                  <a:pt x="29265" y="489607"/>
                </a:lnTo>
                <a:cubicBezTo>
                  <a:pt x="28500" y="481587"/>
                  <a:pt x="25372" y="452075"/>
                  <a:pt x="24211" y="441905"/>
                </a:cubicBezTo>
                <a:cubicBezTo>
                  <a:pt x="23574" y="437467"/>
                  <a:pt x="22937" y="433030"/>
                  <a:pt x="22300" y="428592"/>
                </a:cubicBezTo>
                <a:lnTo>
                  <a:pt x="22699" y="427306"/>
                </a:lnTo>
                <a:lnTo>
                  <a:pt x="28219" y="418090"/>
                </a:lnTo>
                <a:cubicBezTo>
                  <a:pt x="27250" y="415121"/>
                  <a:pt x="18397" y="412494"/>
                  <a:pt x="16799" y="410365"/>
                </a:cubicBezTo>
                <a:cubicBezTo>
                  <a:pt x="25342" y="378983"/>
                  <a:pt x="17525" y="349373"/>
                  <a:pt x="19002" y="315310"/>
                </a:cubicBezTo>
                <a:cubicBezTo>
                  <a:pt x="15978" y="276813"/>
                  <a:pt x="16726" y="257569"/>
                  <a:pt x="14356" y="235298"/>
                </a:cubicBezTo>
                <a:cubicBezTo>
                  <a:pt x="14223" y="231626"/>
                  <a:pt x="13137" y="201873"/>
                  <a:pt x="17876" y="207989"/>
                </a:cubicBezTo>
                <a:cubicBezTo>
                  <a:pt x="17051" y="174826"/>
                  <a:pt x="20805" y="126304"/>
                  <a:pt x="19885" y="92237"/>
                </a:cubicBezTo>
                <a:cubicBezTo>
                  <a:pt x="31141" y="70340"/>
                  <a:pt x="10251" y="49317"/>
                  <a:pt x="12357" y="26606"/>
                </a:cubicBezTo>
                <a:cubicBezTo>
                  <a:pt x="7176" y="29713"/>
                  <a:pt x="8629" y="17064"/>
                  <a:pt x="9916" y="3483"/>
                </a:cubicBezTo>
                <a:close/>
              </a:path>
            </a:pathLst>
          </a:custGeom>
          <a:noFill/>
        </p:spPr>
      </p:pic>
    </p:spTree>
    <p:extLst>
      <p:ext uri="{BB962C8B-B14F-4D97-AF65-F5344CB8AC3E}">
        <p14:creationId xmlns:p14="http://schemas.microsoft.com/office/powerpoint/2010/main" val="2832259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3A2955-B730-3B34-5AB1-0709B4B9CA4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ACC7244-ED3F-061D-6041-8E7D4720A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1D8875-4832-D213-B63A-1E88EBD4B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578AA6E-681F-5E89-A43C-A320A9B3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C026491-ADFC-5178-798F-09FBE6DBBBC7}"/>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ja-JP" altLang="en-US" sz="7200" dirty="0"/>
              <a:t>コラボプラン</a:t>
            </a:r>
            <a:endParaRPr kumimoji="1" lang="ja-JP" altLang="en-US" sz="7200" kern="1200" dirty="0">
              <a:solidFill>
                <a:schemeClr val="tx1"/>
              </a:solidFill>
              <a:latin typeface="+mj-lt"/>
              <a:ea typeface="+mj-ea"/>
              <a:cs typeface="+mj-cs"/>
            </a:endParaRPr>
          </a:p>
        </p:txBody>
      </p:sp>
      <p:cxnSp>
        <p:nvCxnSpPr>
          <p:cNvPr id="13" name="Straight Connector 12">
            <a:extLst>
              <a:ext uri="{FF2B5EF4-FFF2-40B4-BE49-F238E27FC236}">
                <a16:creationId xmlns:a16="http://schemas.microsoft.com/office/drawing/2014/main" id="{83AB9C6A-8C5C-8B53-F553-4E7E1D87A5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577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0FF9AC-EDB1-5FD2-6A54-8B0BBC8D6304}"/>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987F9B89-BB0B-4FDE-BF27-E8357EDAD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タイトル 1">
            <a:extLst>
              <a:ext uri="{FF2B5EF4-FFF2-40B4-BE49-F238E27FC236}">
                <a16:creationId xmlns:a16="http://schemas.microsoft.com/office/drawing/2014/main" id="{DB9F258A-1474-454B-8C01-D110362BE393}"/>
              </a:ext>
            </a:extLst>
          </p:cNvPr>
          <p:cNvSpPr>
            <a:spLocks noGrp="1"/>
          </p:cNvSpPr>
          <p:nvPr>
            <p:ph type="title"/>
          </p:nvPr>
        </p:nvSpPr>
        <p:spPr>
          <a:xfrm>
            <a:off x="838200" y="2695873"/>
            <a:ext cx="10537826" cy="954107"/>
          </a:xfrm>
        </p:spPr>
        <p:txBody>
          <a:bodyPr vert="horz" wrap="square" lIns="91440" tIns="45720" rIns="91440" bIns="45720" rtlCol="0" anchor="b">
            <a:normAutofit/>
          </a:bodyPr>
          <a:lstStyle/>
          <a:p>
            <a:pPr algn="ctr"/>
            <a:r>
              <a:rPr lang="ja-JP" altLang="en-US" sz="4800" kern="1200">
                <a:solidFill>
                  <a:schemeClr val="bg1"/>
                </a:solidFill>
                <a:latin typeface="+mj-lt"/>
                <a:ea typeface="+mj-ea"/>
                <a:cs typeface="+mj-cs"/>
              </a:rPr>
              <a:t>設計・製造を一緒にやりませんか？</a:t>
            </a:r>
            <a:endParaRPr kumimoji="1" lang="en-US" altLang="ja-JP" sz="4800" kern="1200">
              <a:solidFill>
                <a:schemeClr val="bg1"/>
              </a:solidFill>
              <a:latin typeface="+mj-lt"/>
              <a:ea typeface="+mj-ea"/>
              <a:cs typeface="+mj-cs"/>
            </a:endParaRPr>
          </a:p>
        </p:txBody>
      </p:sp>
      <p:pic>
        <p:nvPicPr>
          <p:cNvPr id="3" name="Picture 4" descr="all_members_layout_using">
            <a:extLst>
              <a:ext uri="{FF2B5EF4-FFF2-40B4-BE49-F238E27FC236}">
                <a16:creationId xmlns:a16="http://schemas.microsoft.com/office/drawing/2014/main" id="{023756A8-55A0-19B3-CD27-264FC4A039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699" r="1" b="17700"/>
          <a:stretch/>
        </p:blipFill>
        <p:spPr bwMode="auto">
          <a:xfrm>
            <a:off x="7" y="-3"/>
            <a:ext cx="6000749" cy="2180602"/>
          </a:xfrm>
          <a:custGeom>
            <a:avLst/>
            <a:gdLst/>
            <a:ahLst/>
            <a:cxnLst/>
            <a:rect l="l" t="t" r="r" b="b"/>
            <a:pathLst>
              <a:path w="6000749" h="2180602">
                <a:moveTo>
                  <a:pt x="0" y="0"/>
                </a:moveTo>
                <a:lnTo>
                  <a:pt x="6000749" y="0"/>
                </a:lnTo>
                <a:lnTo>
                  <a:pt x="6000749" y="1817452"/>
                </a:lnTo>
                <a:lnTo>
                  <a:pt x="5980686" y="1817518"/>
                </a:lnTo>
                <a:cubicBezTo>
                  <a:pt x="5936335" y="1820765"/>
                  <a:pt x="5892433" y="1826513"/>
                  <a:pt x="5848802" y="1832962"/>
                </a:cubicBezTo>
                <a:cubicBezTo>
                  <a:pt x="5791110" y="1841560"/>
                  <a:pt x="5731975" y="1846794"/>
                  <a:pt x="5674647" y="1855580"/>
                </a:cubicBezTo>
                <a:cubicBezTo>
                  <a:pt x="5631737" y="1862309"/>
                  <a:pt x="5588831" y="1870348"/>
                  <a:pt x="5549529" y="1881188"/>
                </a:cubicBezTo>
                <a:cubicBezTo>
                  <a:pt x="5492552" y="1897079"/>
                  <a:pt x="5442799" y="1921005"/>
                  <a:pt x="5370320" y="1914649"/>
                </a:cubicBezTo>
                <a:cubicBezTo>
                  <a:pt x="5306495" y="1909042"/>
                  <a:pt x="5248806" y="1920817"/>
                  <a:pt x="5190391" y="1932032"/>
                </a:cubicBezTo>
                <a:cubicBezTo>
                  <a:pt x="5147481" y="1940257"/>
                  <a:pt x="5104579" y="1948670"/>
                  <a:pt x="5060224" y="1953904"/>
                </a:cubicBezTo>
                <a:cubicBezTo>
                  <a:pt x="5007578" y="1960072"/>
                  <a:pt x="4948083" y="1957454"/>
                  <a:pt x="4901206" y="1968858"/>
                </a:cubicBezTo>
                <a:cubicBezTo>
                  <a:pt x="4852168" y="1980822"/>
                  <a:pt x="4811428" y="1972783"/>
                  <a:pt x="4767795" y="1969418"/>
                </a:cubicBezTo>
                <a:cubicBezTo>
                  <a:pt x="4698205" y="1964184"/>
                  <a:pt x="4628970" y="1954464"/>
                  <a:pt x="4558660" y="1966802"/>
                </a:cubicBezTo>
                <a:cubicBezTo>
                  <a:pt x="4473205" y="1981756"/>
                  <a:pt x="4388468" y="1997831"/>
                  <a:pt x="4302653" y="2012037"/>
                </a:cubicBezTo>
                <a:cubicBezTo>
                  <a:pt x="4269476" y="2017459"/>
                  <a:pt x="4233785" y="2019702"/>
                  <a:pt x="4199166" y="2022132"/>
                </a:cubicBezTo>
                <a:cubicBezTo>
                  <a:pt x="4166357" y="2024189"/>
                  <a:pt x="4127055" y="2018955"/>
                  <a:pt x="4101809" y="2026805"/>
                </a:cubicBezTo>
                <a:cubicBezTo>
                  <a:pt x="4036905" y="2046993"/>
                  <a:pt x="3970203" y="2056899"/>
                  <a:pt x="3895199" y="2056899"/>
                </a:cubicBezTo>
                <a:cubicBezTo>
                  <a:pt x="3867072" y="2056899"/>
                  <a:pt x="3839668" y="2065312"/>
                  <a:pt x="3811186" y="2066808"/>
                </a:cubicBezTo>
                <a:cubicBezTo>
                  <a:pt x="3772239" y="2068676"/>
                  <a:pt x="3727528" y="2073724"/>
                  <a:pt x="3693636" y="2066619"/>
                </a:cubicBezTo>
                <a:cubicBezTo>
                  <a:pt x="3613949" y="2049797"/>
                  <a:pt x="3549409" y="2063817"/>
                  <a:pt x="3479814" y="2080453"/>
                </a:cubicBezTo>
                <a:cubicBezTo>
                  <a:pt x="3411303" y="2096903"/>
                  <a:pt x="3339188" y="2109986"/>
                  <a:pt x="3266353" y="2120829"/>
                </a:cubicBezTo>
                <a:cubicBezTo>
                  <a:pt x="3238949" y="2124754"/>
                  <a:pt x="3206140" y="2118211"/>
                  <a:pt x="3175847" y="2116904"/>
                </a:cubicBezTo>
                <a:cubicBezTo>
                  <a:pt x="3165028" y="2116529"/>
                  <a:pt x="3153130" y="2115968"/>
                  <a:pt x="3143397" y="2117838"/>
                </a:cubicBezTo>
                <a:cubicBezTo>
                  <a:pt x="3049288" y="2135783"/>
                  <a:pt x="2953732" y="2149428"/>
                  <a:pt x="2851692" y="2140083"/>
                </a:cubicBezTo>
                <a:cubicBezTo>
                  <a:pt x="2842318" y="2139147"/>
                  <a:pt x="2831859" y="2141204"/>
                  <a:pt x="2822482" y="2142513"/>
                </a:cubicBezTo>
                <a:cubicBezTo>
                  <a:pt x="2776688" y="2149242"/>
                  <a:pt x="2731976" y="2159896"/>
                  <a:pt x="2685467" y="2162326"/>
                </a:cubicBezTo>
                <a:cubicBezTo>
                  <a:pt x="2570801" y="2168307"/>
                  <a:pt x="2455420" y="2170739"/>
                  <a:pt x="2340028" y="2174664"/>
                </a:cubicBezTo>
                <a:cubicBezTo>
                  <a:pt x="2332817" y="2174850"/>
                  <a:pt x="2325246" y="2174850"/>
                  <a:pt x="2318757" y="2176159"/>
                </a:cubicBezTo>
                <a:cubicBezTo>
                  <a:pt x="2276207" y="2184198"/>
                  <a:pt x="2239070" y="2181580"/>
                  <a:pt x="2203009" y="2166253"/>
                </a:cubicBezTo>
                <a:cubicBezTo>
                  <a:pt x="2187144" y="2159523"/>
                  <a:pt x="2165509" y="2155971"/>
                  <a:pt x="2145680" y="2152233"/>
                </a:cubicBezTo>
                <a:cubicBezTo>
                  <a:pt x="2116471" y="2146624"/>
                  <a:pt x="2086546" y="2141204"/>
                  <a:pt x="2056257" y="2137652"/>
                </a:cubicBezTo>
                <a:cubicBezTo>
                  <a:pt x="2026328" y="2134288"/>
                  <a:pt x="1994238" y="2129615"/>
                  <a:pt x="1965392" y="2132231"/>
                </a:cubicBezTo>
                <a:cubicBezTo>
                  <a:pt x="1913469" y="2136904"/>
                  <a:pt x="1864067" y="2147372"/>
                  <a:pt x="1812867" y="2154289"/>
                </a:cubicBezTo>
                <a:cubicBezTo>
                  <a:pt x="1795199" y="2156719"/>
                  <a:pt x="1775726" y="2156344"/>
                  <a:pt x="1757340" y="2156533"/>
                </a:cubicBezTo>
                <a:cubicBezTo>
                  <a:pt x="1715149" y="2157092"/>
                  <a:pt x="1671880" y="2151672"/>
                  <a:pt x="1633661" y="2167187"/>
                </a:cubicBezTo>
                <a:cubicBezTo>
                  <a:pt x="1598326" y="2181766"/>
                  <a:pt x="1562625" y="2177468"/>
                  <a:pt x="1525488" y="2166439"/>
                </a:cubicBezTo>
                <a:cubicBezTo>
                  <a:pt x="1498803" y="2158587"/>
                  <a:pt x="1468519" y="2152419"/>
                  <a:pt x="1438590" y="2149428"/>
                </a:cubicBezTo>
                <a:cubicBezTo>
                  <a:pt x="1397482" y="2145317"/>
                  <a:pt x="1356738" y="2143633"/>
                  <a:pt x="1312386" y="2146065"/>
                </a:cubicBezTo>
                <a:cubicBezTo>
                  <a:pt x="1281015" y="2147747"/>
                  <a:pt x="1255413" y="2148494"/>
                  <a:pt x="1230894" y="2158401"/>
                </a:cubicBezTo>
                <a:cubicBezTo>
                  <a:pt x="1226930" y="2159896"/>
                  <a:pt x="1219719" y="2160271"/>
                  <a:pt x="1214309" y="2160083"/>
                </a:cubicBezTo>
                <a:cubicBezTo>
                  <a:pt x="1143277" y="2156905"/>
                  <a:pt x="1072963" y="2158587"/>
                  <a:pt x="1001207" y="2160832"/>
                </a:cubicBezTo>
                <a:cubicBezTo>
                  <a:pt x="909986" y="2163821"/>
                  <a:pt x="814067" y="2155037"/>
                  <a:pt x="735104" y="2123634"/>
                </a:cubicBezTo>
                <a:cubicBezTo>
                  <a:pt x="723565" y="2118959"/>
                  <a:pt x="706257" y="2116904"/>
                  <a:pt x="691111" y="2115782"/>
                </a:cubicBezTo>
                <a:cubicBezTo>
                  <a:pt x="619719" y="2110923"/>
                  <a:pt x="547963" y="2107557"/>
                  <a:pt x="476567" y="2102136"/>
                </a:cubicBezTo>
                <a:cubicBezTo>
                  <a:pt x="437625" y="2099146"/>
                  <a:pt x="396881" y="2096528"/>
                  <a:pt x="361546" y="2088303"/>
                </a:cubicBezTo>
                <a:cubicBezTo>
                  <a:pt x="326934" y="2080267"/>
                  <a:pt x="299163" y="2070733"/>
                  <a:pt x="278611" y="2087555"/>
                </a:cubicBezTo>
                <a:cubicBezTo>
                  <a:pt x="241838" y="2078583"/>
                  <a:pt x="209740" y="2071106"/>
                  <a:pt x="178377" y="2063069"/>
                </a:cubicBezTo>
                <a:cubicBezTo>
                  <a:pt x="166834" y="2060079"/>
                  <a:pt x="157098" y="2055217"/>
                  <a:pt x="145559" y="2052413"/>
                </a:cubicBezTo>
                <a:cubicBezTo>
                  <a:pt x="133298" y="2049422"/>
                  <a:pt x="119598" y="2047554"/>
                  <a:pt x="106258" y="2046059"/>
                </a:cubicBezTo>
                <a:lnTo>
                  <a:pt x="0" y="2034015"/>
                </a:lnTo>
                <a:close/>
              </a:path>
            </a:pathLst>
          </a:custGeom>
          <a:noFill/>
          <a:extLst>
            <a:ext uri="{909E8E84-426E-40DD-AFC4-6F175D3DCCD1}">
              <a14:hiddenFill xmlns:a14="http://schemas.microsoft.com/office/drawing/2010/main">
                <a:solidFill>
                  <a:srgbClr val="FFFFFF"/>
                </a:solidFill>
              </a14:hiddenFill>
            </a:ext>
          </a:extLst>
        </p:spPr>
      </p:pic>
      <p:pic>
        <p:nvPicPr>
          <p:cNvPr id="5" name="Picture 6" descr="xschem_tb">
            <a:extLst>
              <a:ext uri="{FF2B5EF4-FFF2-40B4-BE49-F238E27FC236}">
                <a16:creationId xmlns:a16="http://schemas.microsoft.com/office/drawing/2014/main" id="{AD2FCD90-F430-C396-9788-B4955106E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903" r="1" b="32923"/>
          <a:stretch/>
        </p:blipFill>
        <p:spPr bwMode="auto">
          <a:xfrm>
            <a:off x="6191243" y="4"/>
            <a:ext cx="6000750" cy="1867659"/>
          </a:xfrm>
          <a:custGeom>
            <a:avLst/>
            <a:gdLst/>
            <a:ahLst/>
            <a:cxnLst/>
            <a:rect l="l" t="t" r="r" b="b"/>
            <a:pathLst>
              <a:path w="6000750" h="1867659">
                <a:moveTo>
                  <a:pt x="0" y="0"/>
                </a:moveTo>
                <a:lnTo>
                  <a:pt x="6000750" y="0"/>
                </a:lnTo>
                <a:lnTo>
                  <a:pt x="6000750" y="1804153"/>
                </a:lnTo>
                <a:lnTo>
                  <a:pt x="5979548" y="1802679"/>
                </a:lnTo>
                <a:cubicBezTo>
                  <a:pt x="5935197" y="1800063"/>
                  <a:pt x="5890485" y="1798568"/>
                  <a:pt x="5846133" y="1795950"/>
                </a:cubicBezTo>
                <a:cubicBezTo>
                  <a:pt x="5775100" y="1791652"/>
                  <a:pt x="5704427" y="1786791"/>
                  <a:pt x="5633754" y="1782305"/>
                </a:cubicBezTo>
                <a:cubicBezTo>
                  <a:pt x="5604189" y="1780623"/>
                  <a:pt x="5573177" y="1775950"/>
                  <a:pt x="5545414" y="1778753"/>
                </a:cubicBezTo>
                <a:cubicBezTo>
                  <a:pt x="5475460" y="1785857"/>
                  <a:pt x="5406589" y="1783800"/>
                  <a:pt x="5336999" y="1778941"/>
                </a:cubicBezTo>
                <a:cubicBezTo>
                  <a:pt x="5313202" y="1777257"/>
                  <a:pt x="5287601" y="1777632"/>
                  <a:pt x="5264524" y="1780809"/>
                </a:cubicBezTo>
                <a:cubicBezTo>
                  <a:pt x="5217287" y="1787166"/>
                  <a:pt x="5171497" y="1796138"/>
                  <a:pt x="5124979" y="1803988"/>
                </a:cubicBezTo>
                <a:cubicBezTo>
                  <a:pt x="5119930" y="1804922"/>
                  <a:pt x="5113801" y="1805111"/>
                  <a:pt x="5108395" y="1805670"/>
                </a:cubicBezTo>
                <a:cubicBezTo>
                  <a:pt x="5077743" y="1808849"/>
                  <a:pt x="5047458" y="1812027"/>
                  <a:pt x="5016806" y="1814831"/>
                </a:cubicBezTo>
                <a:cubicBezTo>
                  <a:pt x="5000222" y="1816326"/>
                  <a:pt x="4983274" y="1816513"/>
                  <a:pt x="4966685" y="1817822"/>
                </a:cubicBezTo>
                <a:cubicBezTo>
                  <a:pt x="4902505" y="1823056"/>
                  <a:pt x="4831831" y="1814270"/>
                  <a:pt x="4776301" y="1836887"/>
                </a:cubicBezTo>
                <a:cubicBezTo>
                  <a:pt x="4740243" y="1851469"/>
                  <a:pt x="4705268" y="1848103"/>
                  <a:pt x="4666689" y="1845860"/>
                </a:cubicBezTo>
                <a:cubicBezTo>
                  <a:pt x="4637480" y="1844178"/>
                  <a:pt x="4607551" y="1844739"/>
                  <a:pt x="4577985" y="1844551"/>
                </a:cubicBezTo>
                <a:cubicBezTo>
                  <a:pt x="4526062" y="1843992"/>
                  <a:pt x="4474139" y="1843803"/>
                  <a:pt x="4422216" y="1842869"/>
                </a:cubicBezTo>
                <a:cubicBezTo>
                  <a:pt x="4405628" y="1842496"/>
                  <a:pt x="4388683" y="1837821"/>
                  <a:pt x="4372455" y="1838569"/>
                </a:cubicBezTo>
                <a:cubicBezTo>
                  <a:pt x="4297455" y="1842121"/>
                  <a:pt x="4222455" y="1847730"/>
                  <a:pt x="4147455" y="1850907"/>
                </a:cubicBezTo>
                <a:cubicBezTo>
                  <a:pt x="4104909" y="1852776"/>
                  <a:pt x="4061276" y="1849225"/>
                  <a:pt x="4019089" y="1851841"/>
                </a:cubicBezTo>
                <a:cubicBezTo>
                  <a:pt x="3970414" y="1854832"/>
                  <a:pt x="3922818" y="1862496"/>
                  <a:pt x="3874499" y="1867170"/>
                </a:cubicBezTo>
                <a:cubicBezTo>
                  <a:pt x="3861159" y="1868477"/>
                  <a:pt x="3846376" y="1866796"/>
                  <a:pt x="3832312" y="1866423"/>
                </a:cubicBezTo>
                <a:cubicBezTo>
                  <a:pt x="3816447" y="1866048"/>
                  <a:pt x="3800941" y="1865300"/>
                  <a:pt x="3785076" y="1865114"/>
                </a:cubicBezTo>
                <a:cubicBezTo>
                  <a:pt x="3736757" y="1864739"/>
                  <a:pt x="3688441" y="1865300"/>
                  <a:pt x="3640122" y="1863991"/>
                </a:cubicBezTo>
                <a:cubicBezTo>
                  <a:pt x="3610557" y="1863243"/>
                  <a:pt x="3579549" y="1855580"/>
                  <a:pt x="3552141" y="1858384"/>
                </a:cubicBezTo>
                <a:cubicBezTo>
                  <a:pt x="3496255" y="1863805"/>
                  <a:pt x="3440365" y="1851655"/>
                  <a:pt x="3384478" y="1861748"/>
                </a:cubicBezTo>
                <a:cubicBezTo>
                  <a:pt x="3367166" y="1864739"/>
                  <a:pt x="3343370" y="1857262"/>
                  <a:pt x="3322455" y="1856889"/>
                </a:cubicBezTo>
                <a:cubicBezTo>
                  <a:pt x="3270172" y="1855955"/>
                  <a:pt x="3217890" y="1856141"/>
                  <a:pt x="3165607" y="1856328"/>
                </a:cubicBezTo>
                <a:cubicBezTo>
                  <a:pt x="3118730" y="1856514"/>
                  <a:pt x="3070051" y="1853898"/>
                  <a:pt x="3024980" y="1859132"/>
                </a:cubicBezTo>
                <a:cubicBezTo>
                  <a:pt x="2977744" y="1864739"/>
                  <a:pt x="2935197" y="1863991"/>
                  <a:pt x="2889403" y="1857637"/>
                </a:cubicBezTo>
                <a:cubicBezTo>
                  <a:pt x="2858032" y="1853337"/>
                  <a:pt x="2824859" y="1852776"/>
                  <a:pt x="2792409" y="1851469"/>
                </a:cubicBezTo>
                <a:cubicBezTo>
                  <a:pt x="2757434" y="1849973"/>
                  <a:pt x="2718851" y="1853898"/>
                  <a:pt x="2687120" y="1847730"/>
                </a:cubicBezTo>
                <a:cubicBezTo>
                  <a:pt x="2592647" y="1829410"/>
                  <a:pt x="2495653" y="1825485"/>
                  <a:pt x="2396857" y="1825485"/>
                </a:cubicBezTo>
                <a:cubicBezTo>
                  <a:pt x="2378826" y="1825485"/>
                  <a:pt x="2360436" y="1828101"/>
                  <a:pt x="2343132" y="1830906"/>
                </a:cubicBezTo>
                <a:cubicBezTo>
                  <a:pt x="2242167" y="1847730"/>
                  <a:pt x="2140846" y="1846235"/>
                  <a:pt x="2038082" y="1835953"/>
                </a:cubicBezTo>
                <a:cubicBezTo>
                  <a:pt x="2016807" y="1833710"/>
                  <a:pt x="1993011" y="1833335"/>
                  <a:pt x="1971736" y="1835578"/>
                </a:cubicBezTo>
                <a:cubicBezTo>
                  <a:pt x="1911878" y="1842121"/>
                  <a:pt x="1853827" y="1852964"/>
                  <a:pt x="1793609" y="1857637"/>
                </a:cubicBezTo>
                <a:cubicBezTo>
                  <a:pt x="1694094" y="1865300"/>
                  <a:pt x="1607915" y="1839505"/>
                  <a:pt x="1518852" y="1822681"/>
                </a:cubicBezTo>
                <a:cubicBezTo>
                  <a:pt x="1434115" y="1806793"/>
                  <a:pt x="1362000" y="1770903"/>
                  <a:pt x="1261757" y="1778941"/>
                </a:cubicBezTo>
                <a:cubicBezTo>
                  <a:pt x="1251665" y="1779689"/>
                  <a:pt x="1240486" y="1774641"/>
                  <a:pt x="1229307" y="1773332"/>
                </a:cubicBezTo>
                <a:cubicBezTo>
                  <a:pt x="1198659" y="1769780"/>
                  <a:pt x="1168011" y="1765482"/>
                  <a:pt x="1137000" y="1763799"/>
                </a:cubicBezTo>
                <a:cubicBezTo>
                  <a:pt x="1099140" y="1761555"/>
                  <a:pt x="1060557" y="1762303"/>
                  <a:pt x="1022698" y="1760435"/>
                </a:cubicBezTo>
                <a:cubicBezTo>
                  <a:pt x="974019" y="1758192"/>
                  <a:pt x="926063" y="1752210"/>
                  <a:pt x="877744" y="1752210"/>
                </a:cubicBezTo>
                <a:cubicBezTo>
                  <a:pt x="838802" y="1752210"/>
                  <a:pt x="800219" y="1759126"/>
                  <a:pt x="761640" y="1762492"/>
                </a:cubicBezTo>
                <a:cubicBezTo>
                  <a:pt x="707192" y="1767164"/>
                  <a:pt x="647335" y="1765855"/>
                  <a:pt x="599379" y="1777819"/>
                </a:cubicBezTo>
                <a:cubicBezTo>
                  <a:pt x="548179" y="1790530"/>
                  <a:pt x="499500" y="1796325"/>
                  <a:pt x="446494" y="1792400"/>
                </a:cubicBezTo>
                <a:cubicBezTo>
                  <a:pt x="428827" y="1791091"/>
                  <a:pt x="406110" y="1783239"/>
                  <a:pt x="398179" y="1775203"/>
                </a:cubicBezTo>
                <a:cubicBezTo>
                  <a:pt x="380508" y="1757258"/>
                  <a:pt x="356352" y="1754078"/>
                  <a:pt x="323538" y="1760248"/>
                </a:cubicBezTo>
                <a:cubicBezTo>
                  <a:pt x="295052" y="1765482"/>
                  <a:pt x="260077" y="1768098"/>
                  <a:pt x="240608" y="1778193"/>
                </a:cubicBezTo>
                <a:cubicBezTo>
                  <a:pt x="185437" y="1806793"/>
                  <a:pt x="115123" y="1807727"/>
                  <a:pt x="46616" y="1815390"/>
                </a:cubicBezTo>
                <a:lnTo>
                  <a:pt x="0" y="1816030"/>
                </a:lnTo>
                <a:close/>
              </a:path>
            </a:pathLst>
          </a:custGeom>
          <a:noFill/>
          <a:extLst>
            <a:ext uri="{909E8E84-426E-40DD-AFC4-6F175D3DCCD1}">
              <a14:hiddenFill xmlns:a14="http://schemas.microsoft.com/office/drawing/2010/main">
                <a:solidFill>
                  <a:srgbClr val="FFFFFF"/>
                </a:solidFill>
              </a14:hiddenFill>
            </a:ext>
          </a:extLst>
        </p:spPr>
      </p:pic>
      <p:sp>
        <p:nvSpPr>
          <p:cNvPr id="21" name="Freeform: Shape 20">
            <a:extLst>
              <a:ext uri="{FF2B5EF4-FFF2-40B4-BE49-F238E27FC236}">
                <a16:creationId xmlns:a16="http://schemas.microsoft.com/office/drawing/2014/main" id="{974AA512-0626-46EA-9229-571D9AF08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52210"/>
            <a:ext cx="12192000" cy="858278"/>
          </a:xfrm>
          <a:custGeom>
            <a:avLst/>
            <a:gdLst>
              <a:gd name="connsiteX0" fmla="*/ 7068995 w 12192000"/>
              <a:gd name="connsiteY0" fmla="*/ 0 h 858278"/>
              <a:gd name="connsiteX1" fmla="*/ 7213949 w 12192000"/>
              <a:gd name="connsiteY1" fmla="*/ 8225 h 858278"/>
              <a:gd name="connsiteX2" fmla="*/ 7328251 w 12192000"/>
              <a:gd name="connsiteY2" fmla="*/ 11589 h 858278"/>
              <a:gd name="connsiteX3" fmla="*/ 7420557 w 12192000"/>
              <a:gd name="connsiteY3" fmla="*/ 21122 h 858278"/>
              <a:gd name="connsiteX4" fmla="*/ 7453008 w 12192000"/>
              <a:gd name="connsiteY4" fmla="*/ 26731 h 858278"/>
              <a:gd name="connsiteX5" fmla="*/ 7710103 w 12192000"/>
              <a:gd name="connsiteY5" fmla="*/ 70471 h 858278"/>
              <a:gd name="connsiteX6" fmla="*/ 7984860 w 12192000"/>
              <a:gd name="connsiteY6" fmla="*/ 105427 h 858278"/>
              <a:gd name="connsiteX7" fmla="*/ 8162987 w 12192000"/>
              <a:gd name="connsiteY7" fmla="*/ 83368 h 858278"/>
              <a:gd name="connsiteX8" fmla="*/ 8229332 w 12192000"/>
              <a:gd name="connsiteY8" fmla="*/ 83743 h 858278"/>
              <a:gd name="connsiteX9" fmla="*/ 8534382 w 12192000"/>
              <a:gd name="connsiteY9" fmla="*/ 78696 h 858278"/>
              <a:gd name="connsiteX10" fmla="*/ 8588107 w 12192000"/>
              <a:gd name="connsiteY10" fmla="*/ 73275 h 858278"/>
              <a:gd name="connsiteX11" fmla="*/ 8878370 w 12192000"/>
              <a:gd name="connsiteY11" fmla="*/ 95520 h 858278"/>
              <a:gd name="connsiteX12" fmla="*/ 8983659 w 12192000"/>
              <a:gd name="connsiteY12" fmla="*/ 99259 h 858278"/>
              <a:gd name="connsiteX13" fmla="*/ 9080653 w 12192000"/>
              <a:gd name="connsiteY13" fmla="*/ 105427 h 858278"/>
              <a:gd name="connsiteX14" fmla="*/ 9216230 w 12192000"/>
              <a:gd name="connsiteY14" fmla="*/ 106922 h 858278"/>
              <a:gd name="connsiteX15" fmla="*/ 9356857 w 12192000"/>
              <a:gd name="connsiteY15" fmla="*/ 104118 h 858278"/>
              <a:gd name="connsiteX16" fmla="*/ 9513705 w 12192000"/>
              <a:gd name="connsiteY16" fmla="*/ 104679 h 858278"/>
              <a:gd name="connsiteX17" fmla="*/ 9575728 w 12192000"/>
              <a:gd name="connsiteY17" fmla="*/ 109538 h 858278"/>
              <a:gd name="connsiteX18" fmla="*/ 9743391 w 12192000"/>
              <a:gd name="connsiteY18" fmla="*/ 106174 h 858278"/>
              <a:gd name="connsiteX19" fmla="*/ 9831372 w 12192000"/>
              <a:gd name="connsiteY19" fmla="*/ 111781 h 858278"/>
              <a:gd name="connsiteX20" fmla="*/ 9976326 w 12192000"/>
              <a:gd name="connsiteY20" fmla="*/ 112904 h 858278"/>
              <a:gd name="connsiteX21" fmla="*/ 10023562 w 12192000"/>
              <a:gd name="connsiteY21" fmla="*/ 114213 h 858278"/>
              <a:gd name="connsiteX22" fmla="*/ 10065749 w 12192000"/>
              <a:gd name="connsiteY22" fmla="*/ 114960 h 858278"/>
              <a:gd name="connsiteX23" fmla="*/ 10210339 w 12192000"/>
              <a:gd name="connsiteY23" fmla="*/ 99631 h 858278"/>
              <a:gd name="connsiteX24" fmla="*/ 10338705 w 12192000"/>
              <a:gd name="connsiteY24" fmla="*/ 98697 h 858278"/>
              <a:gd name="connsiteX25" fmla="*/ 10563705 w 12192000"/>
              <a:gd name="connsiteY25" fmla="*/ 86359 h 858278"/>
              <a:gd name="connsiteX26" fmla="*/ 10613466 w 12192000"/>
              <a:gd name="connsiteY26" fmla="*/ 90659 h 858278"/>
              <a:gd name="connsiteX27" fmla="*/ 10769235 w 12192000"/>
              <a:gd name="connsiteY27" fmla="*/ 92341 h 858278"/>
              <a:gd name="connsiteX28" fmla="*/ 10857939 w 12192000"/>
              <a:gd name="connsiteY28" fmla="*/ 93650 h 858278"/>
              <a:gd name="connsiteX29" fmla="*/ 10967551 w 12192000"/>
              <a:gd name="connsiteY29" fmla="*/ 84677 h 858278"/>
              <a:gd name="connsiteX30" fmla="*/ 11157935 w 12192000"/>
              <a:gd name="connsiteY30" fmla="*/ 65612 h 858278"/>
              <a:gd name="connsiteX31" fmla="*/ 11208056 w 12192000"/>
              <a:gd name="connsiteY31" fmla="*/ 62621 h 858278"/>
              <a:gd name="connsiteX32" fmla="*/ 11299645 w 12192000"/>
              <a:gd name="connsiteY32" fmla="*/ 53460 h 858278"/>
              <a:gd name="connsiteX33" fmla="*/ 11316229 w 12192000"/>
              <a:gd name="connsiteY33" fmla="*/ 51778 h 858278"/>
              <a:gd name="connsiteX34" fmla="*/ 11455774 w 12192000"/>
              <a:gd name="connsiteY34" fmla="*/ 28599 h 858278"/>
              <a:gd name="connsiteX35" fmla="*/ 11528249 w 12192000"/>
              <a:gd name="connsiteY35" fmla="*/ 26731 h 858278"/>
              <a:gd name="connsiteX36" fmla="*/ 11736664 w 12192000"/>
              <a:gd name="connsiteY36" fmla="*/ 26543 h 858278"/>
              <a:gd name="connsiteX37" fmla="*/ 11825004 w 12192000"/>
              <a:gd name="connsiteY37" fmla="*/ 30095 h 858278"/>
              <a:gd name="connsiteX38" fmla="*/ 12037383 w 12192000"/>
              <a:gd name="connsiteY38" fmla="*/ 43740 h 858278"/>
              <a:gd name="connsiteX39" fmla="*/ 12170798 w 12192000"/>
              <a:gd name="connsiteY39" fmla="*/ 50469 h 858278"/>
              <a:gd name="connsiteX40" fmla="*/ 12192000 w 12192000"/>
              <a:gd name="connsiteY40" fmla="*/ 51944 h 858278"/>
              <a:gd name="connsiteX41" fmla="*/ 12192000 w 12192000"/>
              <a:gd name="connsiteY41" fmla="*/ 200794 h 858278"/>
              <a:gd name="connsiteX42" fmla="*/ 12145556 w 12192000"/>
              <a:gd name="connsiteY42" fmla="*/ 203937 h 858278"/>
              <a:gd name="connsiteX43" fmla="*/ 12007095 w 12192000"/>
              <a:gd name="connsiteY43" fmla="*/ 241882 h 858278"/>
              <a:gd name="connsiteX44" fmla="*/ 11918395 w 12192000"/>
              <a:gd name="connsiteY44" fmla="*/ 243752 h 858278"/>
              <a:gd name="connsiteX45" fmla="*/ 11762625 w 12192000"/>
              <a:gd name="connsiteY45" fmla="*/ 188608 h 858278"/>
              <a:gd name="connsiteX46" fmla="*/ 11699883 w 12192000"/>
              <a:gd name="connsiteY46" fmla="*/ 182254 h 858278"/>
              <a:gd name="connsiteX47" fmla="*/ 11591351 w 12192000"/>
              <a:gd name="connsiteY47" fmla="*/ 178702 h 858278"/>
              <a:gd name="connsiteX48" fmla="*/ 11492554 w 12192000"/>
              <a:gd name="connsiteY48" fmla="*/ 196272 h 858278"/>
              <a:gd name="connsiteX49" fmla="*/ 11259979 w 12192000"/>
              <a:gd name="connsiteY49" fmla="*/ 283006 h 858278"/>
              <a:gd name="connsiteX50" fmla="*/ 11221397 w 12192000"/>
              <a:gd name="connsiteY50" fmla="*/ 291605 h 858278"/>
              <a:gd name="connsiteX51" fmla="*/ 11153249 w 12192000"/>
              <a:gd name="connsiteY51" fmla="*/ 297401 h 858278"/>
              <a:gd name="connsiteX52" fmla="*/ 10884980 w 12192000"/>
              <a:gd name="connsiteY52" fmla="*/ 367310 h 858278"/>
              <a:gd name="connsiteX53" fmla="*/ 10826205 w 12192000"/>
              <a:gd name="connsiteY53" fmla="*/ 366749 h 858278"/>
              <a:gd name="connsiteX54" fmla="*/ 10729570 w 12192000"/>
              <a:gd name="connsiteY54" fmla="*/ 360767 h 858278"/>
              <a:gd name="connsiteX55" fmla="*/ 10625364 w 12192000"/>
              <a:gd name="connsiteY55" fmla="*/ 372171 h 858278"/>
              <a:gd name="connsiteX56" fmla="*/ 10549282 w 12192000"/>
              <a:gd name="connsiteY56" fmla="*/ 380208 h 858278"/>
              <a:gd name="connsiteX57" fmla="*/ 10336184 w 12192000"/>
              <a:gd name="connsiteY57" fmla="*/ 356656 h 858278"/>
              <a:gd name="connsiteX58" fmla="*/ 10158780 w 12192000"/>
              <a:gd name="connsiteY58" fmla="*/ 333477 h 858278"/>
              <a:gd name="connsiteX59" fmla="*/ 10134261 w 12192000"/>
              <a:gd name="connsiteY59" fmla="*/ 336654 h 858278"/>
              <a:gd name="connsiteX60" fmla="*/ 9898441 w 12192000"/>
              <a:gd name="connsiteY60" fmla="*/ 355722 h 858278"/>
              <a:gd name="connsiteX61" fmla="*/ 9795318 w 12192000"/>
              <a:gd name="connsiteY61" fmla="*/ 381703 h 858278"/>
              <a:gd name="connsiteX62" fmla="*/ 9653613 w 12192000"/>
              <a:gd name="connsiteY62" fmla="*/ 404695 h 858278"/>
              <a:gd name="connsiteX63" fmla="*/ 9496038 w 12192000"/>
              <a:gd name="connsiteY63" fmla="*/ 432174 h 858278"/>
              <a:gd name="connsiteX64" fmla="*/ 9380293 w 12192000"/>
              <a:gd name="connsiteY64" fmla="*/ 445446 h 858278"/>
              <a:gd name="connsiteX65" fmla="*/ 9209742 w 12192000"/>
              <a:gd name="connsiteY65" fmla="*/ 435726 h 858278"/>
              <a:gd name="connsiteX66" fmla="*/ 9174763 w 12192000"/>
              <a:gd name="connsiteY66" fmla="*/ 427874 h 858278"/>
              <a:gd name="connsiteX67" fmla="*/ 8839428 w 12192000"/>
              <a:gd name="connsiteY67" fmla="*/ 368992 h 858278"/>
              <a:gd name="connsiteX68" fmla="*/ 8615871 w 12192000"/>
              <a:gd name="connsiteY68" fmla="*/ 368244 h 858278"/>
              <a:gd name="connsiteX69" fmla="*/ 8541590 w 12192000"/>
              <a:gd name="connsiteY69" fmla="*/ 377030 h 858278"/>
              <a:gd name="connsiteX70" fmla="*/ 8406013 w 12192000"/>
              <a:gd name="connsiteY70" fmla="*/ 416097 h 858278"/>
              <a:gd name="connsiteX71" fmla="*/ 8346160 w 12192000"/>
              <a:gd name="connsiteY71" fmla="*/ 421706 h 858278"/>
              <a:gd name="connsiteX72" fmla="*/ 8240152 w 12192000"/>
              <a:gd name="connsiteY72" fmla="*/ 425445 h 858278"/>
              <a:gd name="connsiteX73" fmla="*/ 8010102 w 12192000"/>
              <a:gd name="connsiteY73" fmla="*/ 421706 h 858278"/>
              <a:gd name="connsiteX74" fmla="*/ 7710103 w 12192000"/>
              <a:gd name="connsiteY74" fmla="*/ 437595 h 858278"/>
              <a:gd name="connsiteX75" fmla="*/ 7591114 w 12192000"/>
              <a:gd name="connsiteY75" fmla="*/ 432735 h 858278"/>
              <a:gd name="connsiteX76" fmla="*/ 7462749 w 12192000"/>
              <a:gd name="connsiteY76" fmla="*/ 424322 h 858278"/>
              <a:gd name="connsiteX77" fmla="*/ 7425244 w 12192000"/>
              <a:gd name="connsiteY77" fmla="*/ 424697 h 858278"/>
              <a:gd name="connsiteX78" fmla="*/ 7228012 w 12192000"/>
              <a:gd name="connsiteY78" fmla="*/ 444510 h 858278"/>
              <a:gd name="connsiteX79" fmla="*/ 7182936 w 12192000"/>
              <a:gd name="connsiteY79" fmla="*/ 457783 h 858278"/>
              <a:gd name="connsiteX80" fmla="*/ 7065391 w 12192000"/>
              <a:gd name="connsiteY80" fmla="*/ 452362 h 858278"/>
              <a:gd name="connsiteX81" fmla="*/ 6960826 w 12192000"/>
              <a:gd name="connsiteY81" fmla="*/ 430679 h 858278"/>
              <a:gd name="connsiteX82" fmla="*/ 6361185 w 12192000"/>
              <a:gd name="connsiteY82" fmla="*/ 383946 h 858278"/>
              <a:gd name="connsiteX83" fmla="*/ 6000609 w 12192000"/>
              <a:gd name="connsiteY83" fmla="*/ 383198 h 858278"/>
              <a:gd name="connsiteX84" fmla="*/ 5748205 w 12192000"/>
              <a:gd name="connsiteY84" fmla="*/ 362637 h 858278"/>
              <a:gd name="connsiteX85" fmla="*/ 5706377 w 12192000"/>
              <a:gd name="connsiteY85" fmla="*/ 340954 h 858278"/>
              <a:gd name="connsiteX86" fmla="*/ 5552410 w 12192000"/>
              <a:gd name="connsiteY86" fmla="*/ 317962 h 858278"/>
              <a:gd name="connsiteX87" fmla="*/ 5406015 w 12192000"/>
              <a:gd name="connsiteY87" fmla="*/ 365442 h 858278"/>
              <a:gd name="connsiteX88" fmla="*/ 5222482 w 12192000"/>
              <a:gd name="connsiteY88" fmla="*/ 437222 h 858278"/>
              <a:gd name="connsiteX89" fmla="*/ 5122603 w 12192000"/>
              <a:gd name="connsiteY89" fmla="*/ 437781 h 858278"/>
              <a:gd name="connsiteX90" fmla="*/ 4916712 w 12192000"/>
              <a:gd name="connsiteY90" fmla="*/ 451801 h 858278"/>
              <a:gd name="connsiteX91" fmla="*/ 4773924 w 12192000"/>
              <a:gd name="connsiteY91" fmla="*/ 475728 h 858278"/>
              <a:gd name="connsiteX92" fmla="*/ 4573806 w 12192000"/>
              <a:gd name="connsiteY92" fmla="*/ 504140 h 858278"/>
              <a:gd name="connsiteX93" fmla="*/ 4499166 w 12192000"/>
              <a:gd name="connsiteY93" fmla="*/ 519094 h 858278"/>
              <a:gd name="connsiteX94" fmla="*/ 4320680 w 12192000"/>
              <a:gd name="connsiteY94" fmla="*/ 541339 h 858278"/>
              <a:gd name="connsiteX95" fmla="*/ 4172841 w 12192000"/>
              <a:gd name="connsiteY95" fmla="*/ 555918 h 858278"/>
              <a:gd name="connsiteX96" fmla="*/ 4053493 w 12192000"/>
              <a:gd name="connsiteY96" fmla="*/ 601529 h 858278"/>
              <a:gd name="connsiteX97" fmla="*/ 4015270 w 12192000"/>
              <a:gd name="connsiteY97" fmla="*/ 625082 h 858278"/>
              <a:gd name="connsiteX98" fmla="*/ 3983539 w 12192000"/>
              <a:gd name="connsiteY98" fmla="*/ 640223 h 858278"/>
              <a:gd name="connsiteX99" fmla="*/ 3842917 w 12192000"/>
              <a:gd name="connsiteY99" fmla="*/ 729013 h 858278"/>
              <a:gd name="connsiteX100" fmla="*/ 3827051 w 12192000"/>
              <a:gd name="connsiteY100" fmla="*/ 736490 h 858278"/>
              <a:gd name="connsiteX101" fmla="*/ 3636666 w 12192000"/>
              <a:gd name="connsiteY101" fmla="*/ 777428 h 858278"/>
              <a:gd name="connsiteX102" fmla="*/ 3569598 w 12192000"/>
              <a:gd name="connsiteY102" fmla="*/ 799671 h 858278"/>
              <a:gd name="connsiteX103" fmla="*/ 3431859 w 12192000"/>
              <a:gd name="connsiteY103" fmla="*/ 855189 h 858278"/>
              <a:gd name="connsiteX104" fmla="*/ 3377411 w 12192000"/>
              <a:gd name="connsiteY104" fmla="*/ 857058 h 858278"/>
              <a:gd name="connsiteX105" fmla="*/ 3176930 w 12192000"/>
              <a:gd name="connsiteY105" fmla="*/ 823786 h 858278"/>
              <a:gd name="connsiteX106" fmla="*/ 3075245 w 12192000"/>
              <a:gd name="connsiteY106" fmla="*/ 786212 h 858278"/>
              <a:gd name="connsiteX107" fmla="*/ 3039911 w 12192000"/>
              <a:gd name="connsiteY107" fmla="*/ 771258 h 858278"/>
              <a:gd name="connsiteX108" fmla="*/ 2790392 w 12192000"/>
              <a:gd name="connsiteY108" fmla="*/ 787334 h 858278"/>
              <a:gd name="connsiteX109" fmla="*/ 2720801 w 12192000"/>
              <a:gd name="connsiteY109" fmla="*/ 790887 h 858278"/>
              <a:gd name="connsiteX110" fmla="*/ 2482098 w 12192000"/>
              <a:gd name="connsiteY110" fmla="*/ 808832 h 858278"/>
              <a:gd name="connsiteX111" fmla="*/ 2432700 w 12192000"/>
              <a:gd name="connsiteY111" fmla="*/ 804532 h 858278"/>
              <a:gd name="connsiteX112" fmla="*/ 2111065 w 12192000"/>
              <a:gd name="connsiteY112" fmla="*/ 800980 h 858278"/>
              <a:gd name="connsiteX113" fmla="*/ 2088707 w 12192000"/>
              <a:gd name="connsiteY113" fmla="*/ 811261 h 858278"/>
              <a:gd name="connsiteX114" fmla="*/ 1973323 w 12192000"/>
              <a:gd name="connsiteY114" fmla="*/ 841731 h 858278"/>
              <a:gd name="connsiteX115" fmla="*/ 1819359 w 12192000"/>
              <a:gd name="connsiteY115" fmla="*/ 849581 h 858278"/>
              <a:gd name="connsiteX116" fmla="*/ 1791232 w 12192000"/>
              <a:gd name="connsiteY116" fmla="*/ 846776 h 858278"/>
              <a:gd name="connsiteX117" fmla="*/ 1687387 w 12192000"/>
              <a:gd name="connsiteY117" fmla="*/ 827897 h 858278"/>
              <a:gd name="connsiteX118" fmla="*/ 1454092 w 12192000"/>
              <a:gd name="connsiteY118" fmla="*/ 810327 h 858278"/>
              <a:gd name="connsiteX119" fmla="*/ 1408662 w 12192000"/>
              <a:gd name="connsiteY119" fmla="*/ 803970 h 858278"/>
              <a:gd name="connsiteX120" fmla="*/ 1326809 w 12192000"/>
              <a:gd name="connsiteY120" fmla="*/ 794064 h 858278"/>
              <a:gd name="connsiteX121" fmla="*/ 1105054 w 12192000"/>
              <a:gd name="connsiteY121" fmla="*/ 787521 h 858278"/>
              <a:gd name="connsiteX122" fmla="*/ 997604 w 12192000"/>
              <a:gd name="connsiteY122" fmla="*/ 797241 h 858278"/>
              <a:gd name="connsiteX123" fmla="*/ 949648 w 12192000"/>
              <a:gd name="connsiteY123" fmla="*/ 796680 h 858278"/>
              <a:gd name="connsiteX124" fmla="*/ 789552 w 12192000"/>
              <a:gd name="connsiteY124" fmla="*/ 771819 h 858278"/>
              <a:gd name="connsiteX125" fmla="*/ 396881 w 12192000"/>
              <a:gd name="connsiteY125" fmla="*/ 787707 h 858278"/>
              <a:gd name="connsiteX126" fmla="*/ 272843 w 12192000"/>
              <a:gd name="connsiteY126" fmla="*/ 801166 h 858278"/>
              <a:gd name="connsiteX127" fmla="*/ 206859 w 12192000"/>
              <a:gd name="connsiteY127" fmla="*/ 803036 h 858278"/>
              <a:gd name="connsiteX128" fmla="*/ 114552 w 12192000"/>
              <a:gd name="connsiteY128" fmla="*/ 784157 h 858278"/>
              <a:gd name="connsiteX129" fmla="*/ 30492 w 12192000"/>
              <a:gd name="connsiteY129" fmla="*/ 773619 h 858278"/>
              <a:gd name="connsiteX130" fmla="*/ 0 w 12192000"/>
              <a:gd name="connsiteY130" fmla="*/ 776145 h 858278"/>
              <a:gd name="connsiteX131" fmla="*/ 0 w 12192000"/>
              <a:gd name="connsiteY131" fmla="*/ 281806 h 858278"/>
              <a:gd name="connsiteX132" fmla="*/ 106258 w 12192000"/>
              <a:gd name="connsiteY132" fmla="*/ 293849 h 858278"/>
              <a:gd name="connsiteX133" fmla="*/ 145560 w 12192000"/>
              <a:gd name="connsiteY133" fmla="*/ 300203 h 858278"/>
              <a:gd name="connsiteX134" fmla="*/ 178377 w 12192000"/>
              <a:gd name="connsiteY134" fmla="*/ 310859 h 858278"/>
              <a:gd name="connsiteX135" fmla="*/ 278612 w 12192000"/>
              <a:gd name="connsiteY135" fmla="*/ 335345 h 858278"/>
              <a:gd name="connsiteX136" fmla="*/ 361546 w 12192000"/>
              <a:gd name="connsiteY136" fmla="*/ 336093 h 858278"/>
              <a:gd name="connsiteX137" fmla="*/ 476567 w 12192000"/>
              <a:gd name="connsiteY137" fmla="*/ 349926 h 858278"/>
              <a:gd name="connsiteX138" fmla="*/ 691112 w 12192000"/>
              <a:gd name="connsiteY138" fmla="*/ 363572 h 858278"/>
              <a:gd name="connsiteX139" fmla="*/ 735104 w 12192000"/>
              <a:gd name="connsiteY139" fmla="*/ 371424 h 858278"/>
              <a:gd name="connsiteX140" fmla="*/ 1001208 w 12192000"/>
              <a:gd name="connsiteY140" fmla="*/ 408622 h 858278"/>
              <a:gd name="connsiteX141" fmla="*/ 1214309 w 12192000"/>
              <a:gd name="connsiteY141" fmla="*/ 407873 h 858278"/>
              <a:gd name="connsiteX142" fmla="*/ 1230894 w 12192000"/>
              <a:gd name="connsiteY142" fmla="*/ 406191 h 858278"/>
              <a:gd name="connsiteX143" fmla="*/ 1312386 w 12192000"/>
              <a:gd name="connsiteY143" fmla="*/ 393855 h 858278"/>
              <a:gd name="connsiteX144" fmla="*/ 1438590 w 12192000"/>
              <a:gd name="connsiteY144" fmla="*/ 397218 h 858278"/>
              <a:gd name="connsiteX145" fmla="*/ 1525488 w 12192000"/>
              <a:gd name="connsiteY145" fmla="*/ 414229 h 858278"/>
              <a:gd name="connsiteX146" fmla="*/ 1633661 w 12192000"/>
              <a:gd name="connsiteY146" fmla="*/ 414977 h 858278"/>
              <a:gd name="connsiteX147" fmla="*/ 1757340 w 12192000"/>
              <a:gd name="connsiteY147" fmla="*/ 404323 h 858278"/>
              <a:gd name="connsiteX148" fmla="*/ 1812867 w 12192000"/>
              <a:gd name="connsiteY148" fmla="*/ 402079 h 858278"/>
              <a:gd name="connsiteX149" fmla="*/ 1965392 w 12192000"/>
              <a:gd name="connsiteY149" fmla="*/ 380021 h 858278"/>
              <a:gd name="connsiteX150" fmla="*/ 2056257 w 12192000"/>
              <a:gd name="connsiteY150" fmla="*/ 385442 h 858278"/>
              <a:gd name="connsiteX151" fmla="*/ 2145680 w 12192000"/>
              <a:gd name="connsiteY151" fmla="*/ 400023 h 858278"/>
              <a:gd name="connsiteX152" fmla="*/ 2203009 w 12192000"/>
              <a:gd name="connsiteY152" fmla="*/ 414043 h 858278"/>
              <a:gd name="connsiteX153" fmla="*/ 2318757 w 12192000"/>
              <a:gd name="connsiteY153" fmla="*/ 423949 h 858278"/>
              <a:gd name="connsiteX154" fmla="*/ 2340028 w 12192000"/>
              <a:gd name="connsiteY154" fmla="*/ 422454 h 858278"/>
              <a:gd name="connsiteX155" fmla="*/ 2685467 w 12192000"/>
              <a:gd name="connsiteY155" fmla="*/ 410116 h 858278"/>
              <a:gd name="connsiteX156" fmla="*/ 2822482 w 12192000"/>
              <a:gd name="connsiteY156" fmla="*/ 390303 h 858278"/>
              <a:gd name="connsiteX157" fmla="*/ 2851692 w 12192000"/>
              <a:gd name="connsiteY157" fmla="*/ 387873 h 858278"/>
              <a:gd name="connsiteX158" fmla="*/ 3143397 w 12192000"/>
              <a:gd name="connsiteY158" fmla="*/ 365628 h 858278"/>
              <a:gd name="connsiteX159" fmla="*/ 3175847 w 12192000"/>
              <a:gd name="connsiteY159" fmla="*/ 364694 h 858278"/>
              <a:gd name="connsiteX160" fmla="*/ 3266354 w 12192000"/>
              <a:gd name="connsiteY160" fmla="*/ 368619 h 858278"/>
              <a:gd name="connsiteX161" fmla="*/ 3479815 w 12192000"/>
              <a:gd name="connsiteY161" fmla="*/ 328243 h 858278"/>
              <a:gd name="connsiteX162" fmla="*/ 3693636 w 12192000"/>
              <a:gd name="connsiteY162" fmla="*/ 314409 h 858278"/>
              <a:gd name="connsiteX163" fmla="*/ 3811186 w 12192000"/>
              <a:gd name="connsiteY163" fmla="*/ 314598 h 858278"/>
              <a:gd name="connsiteX164" fmla="*/ 3895199 w 12192000"/>
              <a:gd name="connsiteY164" fmla="*/ 304689 h 858278"/>
              <a:gd name="connsiteX165" fmla="*/ 4101809 w 12192000"/>
              <a:gd name="connsiteY165" fmla="*/ 274595 h 858278"/>
              <a:gd name="connsiteX166" fmla="*/ 4199167 w 12192000"/>
              <a:gd name="connsiteY166" fmla="*/ 269922 h 858278"/>
              <a:gd name="connsiteX167" fmla="*/ 4302653 w 12192000"/>
              <a:gd name="connsiteY167" fmla="*/ 259827 h 858278"/>
              <a:gd name="connsiteX168" fmla="*/ 4558660 w 12192000"/>
              <a:gd name="connsiteY168" fmla="*/ 214592 h 858278"/>
              <a:gd name="connsiteX169" fmla="*/ 4767795 w 12192000"/>
              <a:gd name="connsiteY169" fmla="*/ 217208 h 858278"/>
              <a:gd name="connsiteX170" fmla="*/ 4901207 w 12192000"/>
              <a:gd name="connsiteY170" fmla="*/ 216648 h 858278"/>
              <a:gd name="connsiteX171" fmla="*/ 5060224 w 12192000"/>
              <a:gd name="connsiteY171" fmla="*/ 201694 h 858278"/>
              <a:gd name="connsiteX172" fmla="*/ 5190391 w 12192000"/>
              <a:gd name="connsiteY172" fmla="*/ 179822 h 858278"/>
              <a:gd name="connsiteX173" fmla="*/ 5370320 w 12192000"/>
              <a:gd name="connsiteY173" fmla="*/ 162439 h 858278"/>
              <a:gd name="connsiteX174" fmla="*/ 5549530 w 12192000"/>
              <a:gd name="connsiteY174" fmla="*/ 128978 h 858278"/>
              <a:gd name="connsiteX175" fmla="*/ 5674647 w 12192000"/>
              <a:gd name="connsiteY175" fmla="*/ 103370 h 858278"/>
              <a:gd name="connsiteX176" fmla="*/ 5848803 w 12192000"/>
              <a:gd name="connsiteY176" fmla="*/ 80752 h 858278"/>
              <a:gd name="connsiteX177" fmla="*/ 6115270 w 12192000"/>
              <a:gd name="connsiteY177" fmla="*/ 64864 h 858278"/>
              <a:gd name="connsiteX178" fmla="*/ 6237866 w 12192000"/>
              <a:gd name="connsiteY178" fmla="*/ 63180 h 858278"/>
              <a:gd name="connsiteX179" fmla="*/ 6431858 w 12192000"/>
              <a:gd name="connsiteY179" fmla="*/ 25983 h 858278"/>
              <a:gd name="connsiteX180" fmla="*/ 6514789 w 12192000"/>
              <a:gd name="connsiteY180" fmla="*/ 8038 h 858278"/>
              <a:gd name="connsiteX181" fmla="*/ 6589430 w 12192000"/>
              <a:gd name="connsiteY181" fmla="*/ 22993 h 858278"/>
              <a:gd name="connsiteX182" fmla="*/ 6637745 w 12192000"/>
              <a:gd name="connsiteY182" fmla="*/ 40190 h 858278"/>
              <a:gd name="connsiteX183" fmla="*/ 6790630 w 12192000"/>
              <a:gd name="connsiteY183" fmla="*/ 25609 h 858278"/>
              <a:gd name="connsiteX184" fmla="*/ 6952890 w 12192000"/>
              <a:gd name="connsiteY184" fmla="*/ 10282 h 858278"/>
              <a:gd name="connsiteX185" fmla="*/ 7068995 w 12192000"/>
              <a:gd name="connsiteY185" fmla="*/ 0 h 85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192000" h="858278">
                <a:moveTo>
                  <a:pt x="7068995" y="0"/>
                </a:moveTo>
                <a:cubicBezTo>
                  <a:pt x="7117313" y="0"/>
                  <a:pt x="7165270" y="5982"/>
                  <a:pt x="7213949" y="8225"/>
                </a:cubicBezTo>
                <a:cubicBezTo>
                  <a:pt x="7251807" y="10093"/>
                  <a:pt x="7290390" y="9345"/>
                  <a:pt x="7328251" y="11589"/>
                </a:cubicBezTo>
                <a:cubicBezTo>
                  <a:pt x="7359262" y="13272"/>
                  <a:pt x="7389909" y="17570"/>
                  <a:pt x="7420557" y="21122"/>
                </a:cubicBezTo>
                <a:cubicBezTo>
                  <a:pt x="7431737" y="22431"/>
                  <a:pt x="7442916" y="27479"/>
                  <a:pt x="7453008" y="26731"/>
                </a:cubicBezTo>
                <a:cubicBezTo>
                  <a:pt x="7553251" y="18693"/>
                  <a:pt x="7625366" y="54583"/>
                  <a:pt x="7710103" y="70471"/>
                </a:cubicBezTo>
                <a:cubicBezTo>
                  <a:pt x="7799166" y="87295"/>
                  <a:pt x="7885345" y="113090"/>
                  <a:pt x="7984860" y="105427"/>
                </a:cubicBezTo>
                <a:cubicBezTo>
                  <a:pt x="8045078" y="100754"/>
                  <a:pt x="8103129" y="89911"/>
                  <a:pt x="8162987" y="83368"/>
                </a:cubicBezTo>
                <a:cubicBezTo>
                  <a:pt x="8184261" y="81125"/>
                  <a:pt x="8208058" y="81500"/>
                  <a:pt x="8229332" y="83743"/>
                </a:cubicBezTo>
                <a:cubicBezTo>
                  <a:pt x="8332097" y="94025"/>
                  <a:pt x="8433417" y="95520"/>
                  <a:pt x="8534382" y="78696"/>
                </a:cubicBezTo>
                <a:cubicBezTo>
                  <a:pt x="8551686" y="75891"/>
                  <a:pt x="8570076" y="73275"/>
                  <a:pt x="8588107" y="73275"/>
                </a:cubicBezTo>
                <a:cubicBezTo>
                  <a:pt x="8686903" y="73275"/>
                  <a:pt x="8783897" y="77200"/>
                  <a:pt x="8878370" y="95520"/>
                </a:cubicBezTo>
                <a:cubicBezTo>
                  <a:pt x="8910101" y="101688"/>
                  <a:pt x="8948685" y="97763"/>
                  <a:pt x="8983659" y="99259"/>
                </a:cubicBezTo>
                <a:cubicBezTo>
                  <a:pt x="9016109" y="100566"/>
                  <a:pt x="9049283" y="101127"/>
                  <a:pt x="9080653" y="105427"/>
                </a:cubicBezTo>
                <a:cubicBezTo>
                  <a:pt x="9126447" y="111781"/>
                  <a:pt x="9168994" y="112529"/>
                  <a:pt x="9216230" y="106922"/>
                </a:cubicBezTo>
                <a:cubicBezTo>
                  <a:pt x="9261301" y="101688"/>
                  <a:pt x="9309980" y="104304"/>
                  <a:pt x="9356857" y="104118"/>
                </a:cubicBezTo>
                <a:cubicBezTo>
                  <a:pt x="9409140" y="103931"/>
                  <a:pt x="9461422" y="103745"/>
                  <a:pt x="9513705" y="104679"/>
                </a:cubicBezTo>
                <a:cubicBezTo>
                  <a:pt x="9534620" y="105052"/>
                  <a:pt x="9558416" y="112529"/>
                  <a:pt x="9575728" y="109538"/>
                </a:cubicBezTo>
                <a:cubicBezTo>
                  <a:pt x="9631615" y="99445"/>
                  <a:pt x="9687505" y="111595"/>
                  <a:pt x="9743391" y="106174"/>
                </a:cubicBezTo>
                <a:cubicBezTo>
                  <a:pt x="9770799" y="103370"/>
                  <a:pt x="9801807" y="111033"/>
                  <a:pt x="9831372" y="111781"/>
                </a:cubicBezTo>
                <a:cubicBezTo>
                  <a:pt x="9879691" y="113090"/>
                  <a:pt x="9928007" y="112529"/>
                  <a:pt x="9976326" y="112904"/>
                </a:cubicBezTo>
                <a:cubicBezTo>
                  <a:pt x="9992191" y="113090"/>
                  <a:pt x="10007697" y="113838"/>
                  <a:pt x="10023562" y="114213"/>
                </a:cubicBezTo>
                <a:cubicBezTo>
                  <a:pt x="10037626" y="114586"/>
                  <a:pt x="10052409" y="116267"/>
                  <a:pt x="10065749" y="114960"/>
                </a:cubicBezTo>
                <a:cubicBezTo>
                  <a:pt x="10114068" y="110286"/>
                  <a:pt x="10161664" y="102622"/>
                  <a:pt x="10210339" y="99631"/>
                </a:cubicBezTo>
                <a:cubicBezTo>
                  <a:pt x="10252526" y="97015"/>
                  <a:pt x="10296159" y="100566"/>
                  <a:pt x="10338705" y="98697"/>
                </a:cubicBezTo>
                <a:cubicBezTo>
                  <a:pt x="10413705" y="95520"/>
                  <a:pt x="10488705" y="89911"/>
                  <a:pt x="10563705" y="86359"/>
                </a:cubicBezTo>
                <a:cubicBezTo>
                  <a:pt x="10579933" y="85611"/>
                  <a:pt x="10596878" y="90286"/>
                  <a:pt x="10613466" y="90659"/>
                </a:cubicBezTo>
                <a:cubicBezTo>
                  <a:pt x="10665389" y="91593"/>
                  <a:pt x="10717312" y="91782"/>
                  <a:pt x="10769235" y="92341"/>
                </a:cubicBezTo>
                <a:cubicBezTo>
                  <a:pt x="10798801" y="92529"/>
                  <a:pt x="10828730" y="91968"/>
                  <a:pt x="10857939" y="93650"/>
                </a:cubicBezTo>
                <a:cubicBezTo>
                  <a:pt x="10896518" y="95893"/>
                  <a:pt x="10931493" y="99259"/>
                  <a:pt x="10967551" y="84677"/>
                </a:cubicBezTo>
                <a:cubicBezTo>
                  <a:pt x="11023081" y="62060"/>
                  <a:pt x="11093755" y="70846"/>
                  <a:pt x="11157935" y="65612"/>
                </a:cubicBezTo>
                <a:cubicBezTo>
                  <a:pt x="11174524" y="64303"/>
                  <a:pt x="11191472" y="64116"/>
                  <a:pt x="11208056" y="62621"/>
                </a:cubicBezTo>
                <a:cubicBezTo>
                  <a:pt x="11238708" y="59817"/>
                  <a:pt x="11268993" y="56639"/>
                  <a:pt x="11299645" y="53460"/>
                </a:cubicBezTo>
                <a:cubicBezTo>
                  <a:pt x="11305051" y="52901"/>
                  <a:pt x="11311180" y="52712"/>
                  <a:pt x="11316229" y="51778"/>
                </a:cubicBezTo>
                <a:cubicBezTo>
                  <a:pt x="11362747" y="43928"/>
                  <a:pt x="11408537" y="34956"/>
                  <a:pt x="11455774" y="28599"/>
                </a:cubicBezTo>
                <a:cubicBezTo>
                  <a:pt x="11478851" y="25422"/>
                  <a:pt x="11504452" y="25047"/>
                  <a:pt x="11528249" y="26731"/>
                </a:cubicBezTo>
                <a:cubicBezTo>
                  <a:pt x="11597839" y="31590"/>
                  <a:pt x="11666710" y="33647"/>
                  <a:pt x="11736664" y="26543"/>
                </a:cubicBezTo>
                <a:cubicBezTo>
                  <a:pt x="11764427" y="23740"/>
                  <a:pt x="11795439" y="28413"/>
                  <a:pt x="11825004" y="30095"/>
                </a:cubicBezTo>
                <a:cubicBezTo>
                  <a:pt x="11895677" y="34581"/>
                  <a:pt x="11966350" y="39442"/>
                  <a:pt x="12037383" y="43740"/>
                </a:cubicBezTo>
                <a:cubicBezTo>
                  <a:pt x="12081735" y="46358"/>
                  <a:pt x="12126447" y="47853"/>
                  <a:pt x="12170798" y="50469"/>
                </a:cubicBezTo>
                <a:lnTo>
                  <a:pt x="12192000" y="51944"/>
                </a:lnTo>
                <a:lnTo>
                  <a:pt x="12192000" y="200794"/>
                </a:lnTo>
                <a:lnTo>
                  <a:pt x="12145556" y="203937"/>
                </a:lnTo>
                <a:cubicBezTo>
                  <a:pt x="12092914" y="208610"/>
                  <a:pt x="12045318" y="220012"/>
                  <a:pt x="12007095" y="241882"/>
                </a:cubicBezTo>
                <a:cubicBezTo>
                  <a:pt x="11969958" y="263193"/>
                  <a:pt x="11961304" y="260763"/>
                  <a:pt x="11918395" y="243752"/>
                </a:cubicBezTo>
                <a:cubicBezTo>
                  <a:pt x="11868274" y="223937"/>
                  <a:pt x="11816350" y="205619"/>
                  <a:pt x="11762625" y="188608"/>
                </a:cubicBezTo>
                <a:cubicBezTo>
                  <a:pt x="11745677" y="183188"/>
                  <a:pt x="11721158" y="183375"/>
                  <a:pt x="11699883" y="182254"/>
                </a:cubicBezTo>
                <a:cubicBezTo>
                  <a:pt x="11663826" y="180197"/>
                  <a:pt x="11626685" y="176459"/>
                  <a:pt x="11591351" y="178702"/>
                </a:cubicBezTo>
                <a:cubicBezTo>
                  <a:pt x="11557458" y="180945"/>
                  <a:pt x="11523922" y="188608"/>
                  <a:pt x="11492554" y="196272"/>
                </a:cubicBezTo>
                <a:cubicBezTo>
                  <a:pt x="11404933" y="217769"/>
                  <a:pt x="11324524" y="244500"/>
                  <a:pt x="11259979" y="283006"/>
                </a:cubicBezTo>
                <a:cubicBezTo>
                  <a:pt x="11251689" y="288053"/>
                  <a:pt x="11235101" y="289924"/>
                  <a:pt x="11221397" y="291605"/>
                </a:cubicBezTo>
                <a:cubicBezTo>
                  <a:pt x="11199043" y="294410"/>
                  <a:pt x="11175966" y="297026"/>
                  <a:pt x="11153249" y="297401"/>
                </a:cubicBezTo>
                <a:cubicBezTo>
                  <a:pt x="11042914" y="299269"/>
                  <a:pt x="10956376" y="325439"/>
                  <a:pt x="10884980" y="367310"/>
                </a:cubicBezTo>
                <a:cubicBezTo>
                  <a:pt x="10864428" y="379273"/>
                  <a:pt x="10848562" y="380582"/>
                  <a:pt x="10826205" y="366749"/>
                </a:cubicBezTo>
                <a:cubicBezTo>
                  <a:pt x="10800247" y="350674"/>
                  <a:pt x="10763107" y="357029"/>
                  <a:pt x="10729570" y="360767"/>
                </a:cubicBezTo>
                <a:cubicBezTo>
                  <a:pt x="10694958" y="364506"/>
                  <a:pt x="10659980" y="368433"/>
                  <a:pt x="10625364" y="372171"/>
                </a:cubicBezTo>
                <a:cubicBezTo>
                  <a:pt x="10599766" y="374787"/>
                  <a:pt x="10574524" y="377030"/>
                  <a:pt x="10549282" y="380208"/>
                </a:cubicBezTo>
                <a:cubicBezTo>
                  <a:pt x="10470678" y="390116"/>
                  <a:pt x="10400005" y="387125"/>
                  <a:pt x="10336184" y="356656"/>
                </a:cubicBezTo>
                <a:cubicBezTo>
                  <a:pt x="10287505" y="333291"/>
                  <a:pt x="10225126" y="326373"/>
                  <a:pt x="10158780" y="333477"/>
                </a:cubicBezTo>
                <a:cubicBezTo>
                  <a:pt x="10150486" y="334411"/>
                  <a:pt x="10140030" y="338150"/>
                  <a:pt x="10134261" y="336654"/>
                </a:cubicBezTo>
                <a:cubicBezTo>
                  <a:pt x="10047362" y="314784"/>
                  <a:pt x="9978491" y="353292"/>
                  <a:pt x="9898441" y="355722"/>
                </a:cubicBezTo>
                <a:cubicBezTo>
                  <a:pt x="9863107" y="356842"/>
                  <a:pt x="9827049" y="370676"/>
                  <a:pt x="9795318" y="381703"/>
                </a:cubicBezTo>
                <a:cubicBezTo>
                  <a:pt x="9751686" y="396846"/>
                  <a:pt x="9712743" y="411425"/>
                  <a:pt x="9653613" y="404695"/>
                </a:cubicBezTo>
                <a:cubicBezTo>
                  <a:pt x="9594478" y="397780"/>
                  <a:pt x="9540390" y="410491"/>
                  <a:pt x="9496038" y="432174"/>
                </a:cubicBezTo>
                <a:cubicBezTo>
                  <a:pt x="9462145" y="448624"/>
                  <a:pt x="9425005" y="450119"/>
                  <a:pt x="9380293" y="445446"/>
                </a:cubicBezTo>
                <a:cubicBezTo>
                  <a:pt x="9324403" y="439651"/>
                  <a:pt x="9266351" y="439276"/>
                  <a:pt x="9209742" y="435726"/>
                </a:cubicBezTo>
                <a:cubicBezTo>
                  <a:pt x="9197480" y="434979"/>
                  <a:pt x="9181978" y="432361"/>
                  <a:pt x="9174763" y="427874"/>
                </a:cubicBezTo>
                <a:cubicBezTo>
                  <a:pt x="9086422" y="372171"/>
                  <a:pt x="8962024" y="371610"/>
                  <a:pt x="8839428" y="368992"/>
                </a:cubicBezTo>
                <a:cubicBezTo>
                  <a:pt x="8765151" y="367310"/>
                  <a:pt x="8690511" y="367310"/>
                  <a:pt x="8615871" y="368244"/>
                </a:cubicBezTo>
                <a:cubicBezTo>
                  <a:pt x="8590628" y="368433"/>
                  <a:pt x="8563948" y="371424"/>
                  <a:pt x="8541590" y="377030"/>
                </a:cubicBezTo>
                <a:cubicBezTo>
                  <a:pt x="8495076" y="388807"/>
                  <a:pt x="8452171" y="404134"/>
                  <a:pt x="8406013" y="416097"/>
                </a:cubicBezTo>
                <a:cubicBezTo>
                  <a:pt x="8388709" y="420772"/>
                  <a:pt x="8366352" y="420959"/>
                  <a:pt x="8346160" y="421706"/>
                </a:cubicBezTo>
                <a:cubicBezTo>
                  <a:pt x="8310462" y="423202"/>
                  <a:pt x="8270800" y="418715"/>
                  <a:pt x="8240152" y="425445"/>
                </a:cubicBezTo>
                <a:cubicBezTo>
                  <a:pt x="8160461" y="442828"/>
                  <a:pt x="8085821" y="438903"/>
                  <a:pt x="8010102" y="421706"/>
                </a:cubicBezTo>
                <a:cubicBezTo>
                  <a:pt x="7904091" y="397593"/>
                  <a:pt x="7803853" y="399462"/>
                  <a:pt x="7710103" y="437595"/>
                </a:cubicBezTo>
                <a:cubicBezTo>
                  <a:pt x="7667915" y="454792"/>
                  <a:pt x="7626808" y="446567"/>
                  <a:pt x="7591114" y="432735"/>
                </a:cubicBezTo>
                <a:cubicBezTo>
                  <a:pt x="7550006" y="416659"/>
                  <a:pt x="7509980" y="412547"/>
                  <a:pt x="7462749" y="424322"/>
                </a:cubicBezTo>
                <a:cubicBezTo>
                  <a:pt x="7452289" y="426940"/>
                  <a:pt x="7437506" y="425631"/>
                  <a:pt x="7425244" y="424697"/>
                </a:cubicBezTo>
                <a:cubicBezTo>
                  <a:pt x="7355294" y="420024"/>
                  <a:pt x="7284982" y="412173"/>
                  <a:pt x="7228012" y="444510"/>
                </a:cubicBezTo>
                <a:cubicBezTo>
                  <a:pt x="7216832" y="450867"/>
                  <a:pt x="7198083" y="453483"/>
                  <a:pt x="7182936" y="457783"/>
                </a:cubicBezTo>
                <a:cubicBezTo>
                  <a:pt x="7119476" y="475355"/>
                  <a:pt x="7122000" y="473671"/>
                  <a:pt x="7065391" y="452362"/>
                </a:cubicBezTo>
                <a:cubicBezTo>
                  <a:pt x="7035822" y="441147"/>
                  <a:pt x="6995078" y="429745"/>
                  <a:pt x="6960826" y="430679"/>
                </a:cubicBezTo>
                <a:cubicBezTo>
                  <a:pt x="6754212" y="436286"/>
                  <a:pt x="6557699" y="409368"/>
                  <a:pt x="6361185" y="383946"/>
                </a:cubicBezTo>
                <a:cubicBezTo>
                  <a:pt x="6240032" y="368244"/>
                  <a:pt x="6121762" y="367310"/>
                  <a:pt x="6000609" y="383198"/>
                </a:cubicBezTo>
                <a:cubicBezTo>
                  <a:pt x="5912987" y="394789"/>
                  <a:pt x="5830053" y="375721"/>
                  <a:pt x="5748205" y="362637"/>
                </a:cubicBezTo>
                <a:cubicBezTo>
                  <a:pt x="5731256" y="360021"/>
                  <a:pt x="5715391" y="349740"/>
                  <a:pt x="5706377" y="340954"/>
                </a:cubicBezTo>
                <a:cubicBezTo>
                  <a:pt x="5673924" y="309923"/>
                  <a:pt x="5620199" y="305064"/>
                  <a:pt x="5552410" y="317962"/>
                </a:cubicBezTo>
                <a:cubicBezTo>
                  <a:pt x="5498686" y="328057"/>
                  <a:pt x="5449647" y="341515"/>
                  <a:pt x="5406015" y="365442"/>
                </a:cubicBezTo>
                <a:cubicBezTo>
                  <a:pt x="5354814" y="393480"/>
                  <a:pt x="5301809" y="425445"/>
                  <a:pt x="5222482" y="437222"/>
                </a:cubicBezTo>
                <a:cubicBezTo>
                  <a:pt x="5188226" y="442267"/>
                  <a:pt x="5158661" y="443015"/>
                  <a:pt x="5122603" y="437781"/>
                </a:cubicBezTo>
                <a:cubicBezTo>
                  <a:pt x="5052649" y="427688"/>
                  <a:pt x="4982340" y="420584"/>
                  <a:pt x="4916712" y="451801"/>
                </a:cubicBezTo>
                <a:cubicBezTo>
                  <a:pt x="4880655" y="468998"/>
                  <a:pt x="4831976" y="480027"/>
                  <a:pt x="4773924" y="475728"/>
                </a:cubicBezTo>
                <a:cubicBezTo>
                  <a:pt x="4701449" y="470307"/>
                  <a:pt x="4635463" y="483952"/>
                  <a:pt x="4573806" y="504140"/>
                </a:cubicBezTo>
                <a:cubicBezTo>
                  <a:pt x="4551809" y="511431"/>
                  <a:pt x="4524764" y="515542"/>
                  <a:pt x="4499166" y="519094"/>
                </a:cubicBezTo>
                <a:cubicBezTo>
                  <a:pt x="4440032" y="527319"/>
                  <a:pt x="4380534" y="534610"/>
                  <a:pt x="4320680" y="541339"/>
                </a:cubicBezTo>
                <a:cubicBezTo>
                  <a:pt x="4271642" y="546946"/>
                  <a:pt x="4222244" y="551059"/>
                  <a:pt x="4172841" y="555918"/>
                </a:cubicBezTo>
                <a:cubicBezTo>
                  <a:pt x="4118757" y="561152"/>
                  <a:pt x="4075848" y="573304"/>
                  <a:pt x="4053493" y="601529"/>
                </a:cubicBezTo>
                <a:cubicBezTo>
                  <a:pt x="4046282" y="610501"/>
                  <a:pt x="4028974" y="617605"/>
                  <a:pt x="4015270" y="625082"/>
                </a:cubicBezTo>
                <a:cubicBezTo>
                  <a:pt x="4005538" y="630503"/>
                  <a:pt x="3992553" y="634616"/>
                  <a:pt x="3983539" y="640223"/>
                </a:cubicBezTo>
                <a:cubicBezTo>
                  <a:pt x="3936303" y="669758"/>
                  <a:pt x="3889789" y="699478"/>
                  <a:pt x="3842917" y="729013"/>
                </a:cubicBezTo>
                <a:cubicBezTo>
                  <a:pt x="3838226" y="731818"/>
                  <a:pt x="3833180" y="735182"/>
                  <a:pt x="3827051" y="736490"/>
                </a:cubicBezTo>
                <a:cubicBezTo>
                  <a:pt x="3763589" y="750136"/>
                  <a:pt x="3699405" y="763033"/>
                  <a:pt x="3636666" y="777428"/>
                </a:cubicBezTo>
                <a:cubicBezTo>
                  <a:pt x="3612507" y="783035"/>
                  <a:pt x="3587628" y="789950"/>
                  <a:pt x="3569598" y="799671"/>
                </a:cubicBezTo>
                <a:cubicBezTo>
                  <a:pt x="3528494" y="821729"/>
                  <a:pt x="3490993" y="845656"/>
                  <a:pt x="3431859" y="855189"/>
                </a:cubicBezTo>
                <a:cubicBezTo>
                  <a:pt x="3414552" y="857992"/>
                  <a:pt x="3394000" y="859487"/>
                  <a:pt x="3377411" y="857058"/>
                </a:cubicBezTo>
                <a:cubicBezTo>
                  <a:pt x="3309982" y="846965"/>
                  <a:pt x="3243999" y="834440"/>
                  <a:pt x="3176930" y="823786"/>
                </a:cubicBezTo>
                <a:cubicBezTo>
                  <a:pt x="3134384" y="817243"/>
                  <a:pt x="3095801" y="809391"/>
                  <a:pt x="3075245" y="786212"/>
                </a:cubicBezTo>
                <a:cubicBezTo>
                  <a:pt x="3069480" y="779671"/>
                  <a:pt x="3053252" y="772567"/>
                  <a:pt x="3039911" y="771258"/>
                </a:cubicBezTo>
                <a:cubicBezTo>
                  <a:pt x="2954095" y="762847"/>
                  <a:pt x="2869359" y="758735"/>
                  <a:pt x="2790392" y="787334"/>
                </a:cubicBezTo>
                <a:cubicBezTo>
                  <a:pt x="2773807" y="793503"/>
                  <a:pt x="2742795" y="793503"/>
                  <a:pt x="2720801" y="790887"/>
                </a:cubicBezTo>
                <a:cubicBezTo>
                  <a:pt x="2636065" y="781166"/>
                  <a:pt x="2555656" y="777801"/>
                  <a:pt x="2482098" y="808832"/>
                </a:cubicBezTo>
                <a:cubicBezTo>
                  <a:pt x="2473444" y="812570"/>
                  <a:pt x="2445681" y="809204"/>
                  <a:pt x="2432700" y="804532"/>
                </a:cubicBezTo>
                <a:cubicBezTo>
                  <a:pt x="2307579" y="758922"/>
                  <a:pt x="2239071" y="757799"/>
                  <a:pt x="2111065" y="800980"/>
                </a:cubicBezTo>
                <a:cubicBezTo>
                  <a:pt x="2102771" y="803784"/>
                  <a:pt x="2091955" y="806961"/>
                  <a:pt x="2088707" y="811261"/>
                </a:cubicBezTo>
                <a:cubicBezTo>
                  <a:pt x="2066713" y="838740"/>
                  <a:pt x="2019840" y="839487"/>
                  <a:pt x="1973323" y="841731"/>
                </a:cubicBezTo>
                <a:cubicBezTo>
                  <a:pt x="1922123" y="844160"/>
                  <a:pt x="1870919" y="847337"/>
                  <a:pt x="1819359" y="849581"/>
                </a:cubicBezTo>
                <a:cubicBezTo>
                  <a:pt x="1810342" y="849955"/>
                  <a:pt x="1800246" y="848460"/>
                  <a:pt x="1791232" y="846776"/>
                </a:cubicBezTo>
                <a:cubicBezTo>
                  <a:pt x="1756617" y="840608"/>
                  <a:pt x="1723084" y="831636"/>
                  <a:pt x="1687387" y="827897"/>
                </a:cubicBezTo>
                <a:cubicBezTo>
                  <a:pt x="1610225" y="819859"/>
                  <a:pt x="1535584" y="803784"/>
                  <a:pt x="1454092" y="810327"/>
                </a:cubicBezTo>
                <a:cubicBezTo>
                  <a:pt x="1440032" y="811448"/>
                  <a:pt x="1423804" y="806027"/>
                  <a:pt x="1408662" y="803970"/>
                </a:cubicBezTo>
                <a:cubicBezTo>
                  <a:pt x="1381257" y="800418"/>
                  <a:pt x="1354573" y="795373"/>
                  <a:pt x="1326809" y="794064"/>
                </a:cubicBezTo>
                <a:cubicBezTo>
                  <a:pt x="1253252" y="790698"/>
                  <a:pt x="1178975" y="787707"/>
                  <a:pt x="1105054" y="787521"/>
                </a:cubicBezTo>
                <a:cubicBezTo>
                  <a:pt x="1069359" y="787334"/>
                  <a:pt x="1033661" y="794437"/>
                  <a:pt x="997604" y="797241"/>
                </a:cubicBezTo>
                <a:cubicBezTo>
                  <a:pt x="981378" y="798550"/>
                  <a:pt x="955054" y="800793"/>
                  <a:pt x="949648" y="796680"/>
                </a:cubicBezTo>
                <a:cubicBezTo>
                  <a:pt x="907821" y="765465"/>
                  <a:pt x="849046" y="771446"/>
                  <a:pt x="789552" y="771819"/>
                </a:cubicBezTo>
                <a:cubicBezTo>
                  <a:pt x="658302" y="772567"/>
                  <a:pt x="531379" y="798923"/>
                  <a:pt x="396881" y="787707"/>
                </a:cubicBezTo>
                <a:cubicBezTo>
                  <a:pt x="357939" y="784530"/>
                  <a:pt x="314669" y="797055"/>
                  <a:pt x="272843" y="801166"/>
                </a:cubicBezTo>
                <a:cubicBezTo>
                  <a:pt x="251208" y="803223"/>
                  <a:pt x="227412" y="805654"/>
                  <a:pt x="206859" y="803036"/>
                </a:cubicBezTo>
                <a:cubicBezTo>
                  <a:pt x="175129" y="798923"/>
                  <a:pt x="144477" y="791446"/>
                  <a:pt x="114552" y="784157"/>
                </a:cubicBezTo>
                <a:cubicBezTo>
                  <a:pt x="86787" y="777428"/>
                  <a:pt x="58662" y="774063"/>
                  <a:pt x="30492" y="773619"/>
                </a:cubicBezTo>
                <a:lnTo>
                  <a:pt x="0" y="776145"/>
                </a:lnTo>
                <a:lnTo>
                  <a:pt x="0" y="281806"/>
                </a:lnTo>
                <a:lnTo>
                  <a:pt x="106258" y="293849"/>
                </a:lnTo>
                <a:cubicBezTo>
                  <a:pt x="119598" y="295344"/>
                  <a:pt x="133298" y="297212"/>
                  <a:pt x="145560" y="300203"/>
                </a:cubicBezTo>
                <a:cubicBezTo>
                  <a:pt x="157098" y="303007"/>
                  <a:pt x="166835" y="307869"/>
                  <a:pt x="178377" y="310859"/>
                </a:cubicBezTo>
                <a:cubicBezTo>
                  <a:pt x="209741" y="318896"/>
                  <a:pt x="241838" y="326373"/>
                  <a:pt x="278612" y="335345"/>
                </a:cubicBezTo>
                <a:cubicBezTo>
                  <a:pt x="299164" y="318523"/>
                  <a:pt x="326935" y="328057"/>
                  <a:pt x="361546" y="336093"/>
                </a:cubicBezTo>
                <a:cubicBezTo>
                  <a:pt x="396881" y="344318"/>
                  <a:pt x="437625" y="346936"/>
                  <a:pt x="476567" y="349926"/>
                </a:cubicBezTo>
                <a:cubicBezTo>
                  <a:pt x="547963" y="355347"/>
                  <a:pt x="619719" y="358713"/>
                  <a:pt x="691112" y="363572"/>
                </a:cubicBezTo>
                <a:cubicBezTo>
                  <a:pt x="706258" y="364694"/>
                  <a:pt x="723566" y="366749"/>
                  <a:pt x="735104" y="371424"/>
                </a:cubicBezTo>
                <a:cubicBezTo>
                  <a:pt x="814067" y="402827"/>
                  <a:pt x="909986" y="411611"/>
                  <a:pt x="1001208" y="408622"/>
                </a:cubicBezTo>
                <a:cubicBezTo>
                  <a:pt x="1072963" y="406377"/>
                  <a:pt x="1143277" y="404695"/>
                  <a:pt x="1214309" y="407873"/>
                </a:cubicBezTo>
                <a:cubicBezTo>
                  <a:pt x="1219719" y="408061"/>
                  <a:pt x="1226931" y="407686"/>
                  <a:pt x="1230894" y="406191"/>
                </a:cubicBezTo>
                <a:cubicBezTo>
                  <a:pt x="1255413" y="396284"/>
                  <a:pt x="1281015" y="395537"/>
                  <a:pt x="1312386" y="393855"/>
                </a:cubicBezTo>
                <a:cubicBezTo>
                  <a:pt x="1356738" y="391423"/>
                  <a:pt x="1397482" y="393107"/>
                  <a:pt x="1438590" y="397218"/>
                </a:cubicBezTo>
                <a:cubicBezTo>
                  <a:pt x="1468519" y="400209"/>
                  <a:pt x="1498803" y="406377"/>
                  <a:pt x="1525488" y="414229"/>
                </a:cubicBezTo>
                <a:cubicBezTo>
                  <a:pt x="1562625" y="425258"/>
                  <a:pt x="1598327" y="429556"/>
                  <a:pt x="1633661" y="414977"/>
                </a:cubicBezTo>
                <a:cubicBezTo>
                  <a:pt x="1671881" y="399462"/>
                  <a:pt x="1715150" y="404882"/>
                  <a:pt x="1757340" y="404323"/>
                </a:cubicBezTo>
                <a:cubicBezTo>
                  <a:pt x="1775727" y="404134"/>
                  <a:pt x="1795200" y="404509"/>
                  <a:pt x="1812867" y="402079"/>
                </a:cubicBezTo>
                <a:cubicBezTo>
                  <a:pt x="1864067" y="395162"/>
                  <a:pt x="1913469" y="384694"/>
                  <a:pt x="1965392" y="380021"/>
                </a:cubicBezTo>
                <a:cubicBezTo>
                  <a:pt x="1994238" y="377405"/>
                  <a:pt x="2026328" y="382078"/>
                  <a:pt x="2056257" y="385442"/>
                </a:cubicBezTo>
                <a:cubicBezTo>
                  <a:pt x="2086546" y="388994"/>
                  <a:pt x="2116471" y="394414"/>
                  <a:pt x="2145680" y="400023"/>
                </a:cubicBezTo>
                <a:cubicBezTo>
                  <a:pt x="2165509" y="403761"/>
                  <a:pt x="2187144" y="407313"/>
                  <a:pt x="2203009" y="414043"/>
                </a:cubicBezTo>
                <a:cubicBezTo>
                  <a:pt x="2239071" y="429370"/>
                  <a:pt x="2276207" y="431988"/>
                  <a:pt x="2318757" y="423949"/>
                </a:cubicBezTo>
                <a:cubicBezTo>
                  <a:pt x="2325246" y="422640"/>
                  <a:pt x="2332817" y="422640"/>
                  <a:pt x="2340028" y="422454"/>
                </a:cubicBezTo>
                <a:cubicBezTo>
                  <a:pt x="2455421" y="418529"/>
                  <a:pt x="2570802" y="416097"/>
                  <a:pt x="2685467" y="410116"/>
                </a:cubicBezTo>
                <a:cubicBezTo>
                  <a:pt x="2731976" y="407686"/>
                  <a:pt x="2776688" y="397032"/>
                  <a:pt x="2822482" y="390303"/>
                </a:cubicBezTo>
                <a:cubicBezTo>
                  <a:pt x="2831859" y="388994"/>
                  <a:pt x="2842319" y="386937"/>
                  <a:pt x="2851692" y="387873"/>
                </a:cubicBezTo>
                <a:cubicBezTo>
                  <a:pt x="2953732" y="397218"/>
                  <a:pt x="3049288" y="383573"/>
                  <a:pt x="3143397" y="365628"/>
                </a:cubicBezTo>
                <a:cubicBezTo>
                  <a:pt x="3153130" y="363758"/>
                  <a:pt x="3165028" y="364319"/>
                  <a:pt x="3175847" y="364694"/>
                </a:cubicBezTo>
                <a:cubicBezTo>
                  <a:pt x="3206140" y="366001"/>
                  <a:pt x="3238949" y="372544"/>
                  <a:pt x="3266354" y="368619"/>
                </a:cubicBezTo>
                <a:cubicBezTo>
                  <a:pt x="3339188" y="357776"/>
                  <a:pt x="3411304" y="344693"/>
                  <a:pt x="3479815" y="328243"/>
                </a:cubicBezTo>
                <a:cubicBezTo>
                  <a:pt x="3549409" y="311607"/>
                  <a:pt x="3613950" y="297587"/>
                  <a:pt x="3693636" y="314409"/>
                </a:cubicBezTo>
                <a:cubicBezTo>
                  <a:pt x="3727528" y="321514"/>
                  <a:pt x="3772239" y="316466"/>
                  <a:pt x="3811186" y="314598"/>
                </a:cubicBezTo>
                <a:cubicBezTo>
                  <a:pt x="3839668" y="313102"/>
                  <a:pt x="3867073" y="304689"/>
                  <a:pt x="3895199" y="304689"/>
                </a:cubicBezTo>
                <a:cubicBezTo>
                  <a:pt x="3970203" y="304689"/>
                  <a:pt x="4036905" y="294783"/>
                  <a:pt x="4101809" y="274595"/>
                </a:cubicBezTo>
                <a:cubicBezTo>
                  <a:pt x="4127055" y="266745"/>
                  <a:pt x="4166357" y="271979"/>
                  <a:pt x="4199167" y="269922"/>
                </a:cubicBezTo>
                <a:cubicBezTo>
                  <a:pt x="4233785" y="267492"/>
                  <a:pt x="4269476" y="265249"/>
                  <a:pt x="4302653" y="259827"/>
                </a:cubicBezTo>
                <a:cubicBezTo>
                  <a:pt x="4388469" y="245621"/>
                  <a:pt x="4473205" y="229546"/>
                  <a:pt x="4558660" y="214592"/>
                </a:cubicBezTo>
                <a:cubicBezTo>
                  <a:pt x="4628970" y="202254"/>
                  <a:pt x="4698205" y="211974"/>
                  <a:pt x="4767795" y="217208"/>
                </a:cubicBezTo>
                <a:cubicBezTo>
                  <a:pt x="4811428" y="220573"/>
                  <a:pt x="4852169" y="228612"/>
                  <a:pt x="4901207" y="216648"/>
                </a:cubicBezTo>
                <a:cubicBezTo>
                  <a:pt x="4948084" y="205244"/>
                  <a:pt x="5007578" y="207862"/>
                  <a:pt x="5060224" y="201694"/>
                </a:cubicBezTo>
                <a:cubicBezTo>
                  <a:pt x="5104580" y="196460"/>
                  <a:pt x="5147482" y="188047"/>
                  <a:pt x="5190391" y="179822"/>
                </a:cubicBezTo>
                <a:cubicBezTo>
                  <a:pt x="5248806" y="168607"/>
                  <a:pt x="5306495" y="156832"/>
                  <a:pt x="5370320" y="162439"/>
                </a:cubicBezTo>
                <a:cubicBezTo>
                  <a:pt x="5442799" y="168795"/>
                  <a:pt x="5492553" y="144869"/>
                  <a:pt x="5549530" y="128978"/>
                </a:cubicBezTo>
                <a:cubicBezTo>
                  <a:pt x="5588832" y="118138"/>
                  <a:pt x="5631737" y="110099"/>
                  <a:pt x="5674647" y="103370"/>
                </a:cubicBezTo>
                <a:cubicBezTo>
                  <a:pt x="5731975" y="94584"/>
                  <a:pt x="5791110" y="89350"/>
                  <a:pt x="5848803" y="80752"/>
                </a:cubicBezTo>
                <a:cubicBezTo>
                  <a:pt x="5936064" y="67855"/>
                  <a:pt x="6024408" y="57760"/>
                  <a:pt x="6115270" y="64864"/>
                </a:cubicBezTo>
                <a:cubicBezTo>
                  <a:pt x="6157097" y="68041"/>
                  <a:pt x="6196043" y="67855"/>
                  <a:pt x="6237866" y="63180"/>
                </a:cubicBezTo>
                <a:cubicBezTo>
                  <a:pt x="6306374" y="55517"/>
                  <a:pt x="6376687" y="54583"/>
                  <a:pt x="6431858" y="25983"/>
                </a:cubicBezTo>
                <a:cubicBezTo>
                  <a:pt x="6451327" y="15888"/>
                  <a:pt x="6486303" y="13272"/>
                  <a:pt x="6514789" y="8038"/>
                </a:cubicBezTo>
                <a:cubicBezTo>
                  <a:pt x="6547603" y="1868"/>
                  <a:pt x="6571758" y="5048"/>
                  <a:pt x="6589430" y="22993"/>
                </a:cubicBezTo>
                <a:cubicBezTo>
                  <a:pt x="6597361" y="31029"/>
                  <a:pt x="6620078" y="38881"/>
                  <a:pt x="6637745" y="40190"/>
                </a:cubicBezTo>
                <a:cubicBezTo>
                  <a:pt x="6690750" y="44115"/>
                  <a:pt x="6739429" y="38320"/>
                  <a:pt x="6790630" y="25609"/>
                </a:cubicBezTo>
                <a:cubicBezTo>
                  <a:pt x="6838586" y="13645"/>
                  <a:pt x="6898442" y="14954"/>
                  <a:pt x="6952890" y="10282"/>
                </a:cubicBezTo>
                <a:cubicBezTo>
                  <a:pt x="6991470" y="6916"/>
                  <a:pt x="7030053" y="0"/>
                  <a:pt x="7068995" y="0"/>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0CC1FDC-60B1-49C3-861C-17B43B8F4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52210"/>
            <a:ext cx="12192000" cy="858278"/>
          </a:xfrm>
          <a:custGeom>
            <a:avLst/>
            <a:gdLst>
              <a:gd name="connsiteX0" fmla="*/ 7068995 w 12192000"/>
              <a:gd name="connsiteY0" fmla="*/ 0 h 858278"/>
              <a:gd name="connsiteX1" fmla="*/ 7213949 w 12192000"/>
              <a:gd name="connsiteY1" fmla="*/ 8225 h 858278"/>
              <a:gd name="connsiteX2" fmla="*/ 7328251 w 12192000"/>
              <a:gd name="connsiteY2" fmla="*/ 11589 h 858278"/>
              <a:gd name="connsiteX3" fmla="*/ 7420557 w 12192000"/>
              <a:gd name="connsiteY3" fmla="*/ 21122 h 858278"/>
              <a:gd name="connsiteX4" fmla="*/ 7453008 w 12192000"/>
              <a:gd name="connsiteY4" fmla="*/ 26731 h 858278"/>
              <a:gd name="connsiteX5" fmla="*/ 7710103 w 12192000"/>
              <a:gd name="connsiteY5" fmla="*/ 70471 h 858278"/>
              <a:gd name="connsiteX6" fmla="*/ 7984860 w 12192000"/>
              <a:gd name="connsiteY6" fmla="*/ 105427 h 858278"/>
              <a:gd name="connsiteX7" fmla="*/ 8162987 w 12192000"/>
              <a:gd name="connsiteY7" fmla="*/ 83368 h 858278"/>
              <a:gd name="connsiteX8" fmla="*/ 8229332 w 12192000"/>
              <a:gd name="connsiteY8" fmla="*/ 83743 h 858278"/>
              <a:gd name="connsiteX9" fmla="*/ 8534382 w 12192000"/>
              <a:gd name="connsiteY9" fmla="*/ 78696 h 858278"/>
              <a:gd name="connsiteX10" fmla="*/ 8588107 w 12192000"/>
              <a:gd name="connsiteY10" fmla="*/ 73275 h 858278"/>
              <a:gd name="connsiteX11" fmla="*/ 8878370 w 12192000"/>
              <a:gd name="connsiteY11" fmla="*/ 95520 h 858278"/>
              <a:gd name="connsiteX12" fmla="*/ 8983659 w 12192000"/>
              <a:gd name="connsiteY12" fmla="*/ 99259 h 858278"/>
              <a:gd name="connsiteX13" fmla="*/ 9080653 w 12192000"/>
              <a:gd name="connsiteY13" fmla="*/ 105427 h 858278"/>
              <a:gd name="connsiteX14" fmla="*/ 9216230 w 12192000"/>
              <a:gd name="connsiteY14" fmla="*/ 106922 h 858278"/>
              <a:gd name="connsiteX15" fmla="*/ 9356857 w 12192000"/>
              <a:gd name="connsiteY15" fmla="*/ 104118 h 858278"/>
              <a:gd name="connsiteX16" fmla="*/ 9513705 w 12192000"/>
              <a:gd name="connsiteY16" fmla="*/ 104679 h 858278"/>
              <a:gd name="connsiteX17" fmla="*/ 9575728 w 12192000"/>
              <a:gd name="connsiteY17" fmla="*/ 109538 h 858278"/>
              <a:gd name="connsiteX18" fmla="*/ 9743391 w 12192000"/>
              <a:gd name="connsiteY18" fmla="*/ 106174 h 858278"/>
              <a:gd name="connsiteX19" fmla="*/ 9831372 w 12192000"/>
              <a:gd name="connsiteY19" fmla="*/ 111781 h 858278"/>
              <a:gd name="connsiteX20" fmla="*/ 9976326 w 12192000"/>
              <a:gd name="connsiteY20" fmla="*/ 112904 h 858278"/>
              <a:gd name="connsiteX21" fmla="*/ 10023562 w 12192000"/>
              <a:gd name="connsiteY21" fmla="*/ 114213 h 858278"/>
              <a:gd name="connsiteX22" fmla="*/ 10065749 w 12192000"/>
              <a:gd name="connsiteY22" fmla="*/ 114960 h 858278"/>
              <a:gd name="connsiteX23" fmla="*/ 10210339 w 12192000"/>
              <a:gd name="connsiteY23" fmla="*/ 99631 h 858278"/>
              <a:gd name="connsiteX24" fmla="*/ 10338705 w 12192000"/>
              <a:gd name="connsiteY24" fmla="*/ 98697 h 858278"/>
              <a:gd name="connsiteX25" fmla="*/ 10563705 w 12192000"/>
              <a:gd name="connsiteY25" fmla="*/ 86359 h 858278"/>
              <a:gd name="connsiteX26" fmla="*/ 10613466 w 12192000"/>
              <a:gd name="connsiteY26" fmla="*/ 90659 h 858278"/>
              <a:gd name="connsiteX27" fmla="*/ 10769235 w 12192000"/>
              <a:gd name="connsiteY27" fmla="*/ 92341 h 858278"/>
              <a:gd name="connsiteX28" fmla="*/ 10857939 w 12192000"/>
              <a:gd name="connsiteY28" fmla="*/ 93650 h 858278"/>
              <a:gd name="connsiteX29" fmla="*/ 10967551 w 12192000"/>
              <a:gd name="connsiteY29" fmla="*/ 84677 h 858278"/>
              <a:gd name="connsiteX30" fmla="*/ 11157935 w 12192000"/>
              <a:gd name="connsiteY30" fmla="*/ 65612 h 858278"/>
              <a:gd name="connsiteX31" fmla="*/ 11208056 w 12192000"/>
              <a:gd name="connsiteY31" fmla="*/ 62621 h 858278"/>
              <a:gd name="connsiteX32" fmla="*/ 11299645 w 12192000"/>
              <a:gd name="connsiteY32" fmla="*/ 53460 h 858278"/>
              <a:gd name="connsiteX33" fmla="*/ 11316229 w 12192000"/>
              <a:gd name="connsiteY33" fmla="*/ 51778 h 858278"/>
              <a:gd name="connsiteX34" fmla="*/ 11455774 w 12192000"/>
              <a:gd name="connsiteY34" fmla="*/ 28599 h 858278"/>
              <a:gd name="connsiteX35" fmla="*/ 11528249 w 12192000"/>
              <a:gd name="connsiteY35" fmla="*/ 26731 h 858278"/>
              <a:gd name="connsiteX36" fmla="*/ 11736664 w 12192000"/>
              <a:gd name="connsiteY36" fmla="*/ 26543 h 858278"/>
              <a:gd name="connsiteX37" fmla="*/ 11825004 w 12192000"/>
              <a:gd name="connsiteY37" fmla="*/ 30095 h 858278"/>
              <a:gd name="connsiteX38" fmla="*/ 12037383 w 12192000"/>
              <a:gd name="connsiteY38" fmla="*/ 43740 h 858278"/>
              <a:gd name="connsiteX39" fmla="*/ 12170798 w 12192000"/>
              <a:gd name="connsiteY39" fmla="*/ 50469 h 858278"/>
              <a:gd name="connsiteX40" fmla="*/ 12192000 w 12192000"/>
              <a:gd name="connsiteY40" fmla="*/ 51944 h 858278"/>
              <a:gd name="connsiteX41" fmla="*/ 12192000 w 12192000"/>
              <a:gd name="connsiteY41" fmla="*/ 200794 h 858278"/>
              <a:gd name="connsiteX42" fmla="*/ 12145556 w 12192000"/>
              <a:gd name="connsiteY42" fmla="*/ 203937 h 858278"/>
              <a:gd name="connsiteX43" fmla="*/ 12007095 w 12192000"/>
              <a:gd name="connsiteY43" fmla="*/ 241882 h 858278"/>
              <a:gd name="connsiteX44" fmla="*/ 11918395 w 12192000"/>
              <a:gd name="connsiteY44" fmla="*/ 243752 h 858278"/>
              <a:gd name="connsiteX45" fmla="*/ 11762625 w 12192000"/>
              <a:gd name="connsiteY45" fmla="*/ 188608 h 858278"/>
              <a:gd name="connsiteX46" fmla="*/ 11699883 w 12192000"/>
              <a:gd name="connsiteY46" fmla="*/ 182254 h 858278"/>
              <a:gd name="connsiteX47" fmla="*/ 11591351 w 12192000"/>
              <a:gd name="connsiteY47" fmla="*/ 178702 h 858278"/>
              <a:gd name="connsiteX48" fmla="*/ 11492554 w 12192000"/>
              <a:gd name="connsiteY48" fmla="*/ 196272 h 858278"/>
              <a:gd name="connsiteX49" fmla="*/ 11259979 w 12192000"/>
              <a:gd name="connsiteY49" fmla="*/ 283006 h 858278"/>
              <a:gd name="connsiteX50" fmla="*/ 11221397 w 12192000"/>
              <a:gd name="connsiteY50" fmla="*/ 291605 h 858278"/>
              <a:gd name="connsiteX51" fmla="*/ 11153249 w 12192000"/>
              <a:gd name="connsiteY51" fmla="*/ 297401 h 858278"/>
              <a:gd name="connsiteX52" fmla="*/ 10884980 w 12192000"/>
              <a:gd name="connsiteY52" fmla="*/ 367310 h 858278"/>
              <a:gd name="connsiteX53" fmla="*/ 10826205 w 12192000"/>
              <a:gd name="connsiteY53" fmla="*/ 366749 h 858278"/>
              <a:gd name="connsiteX54" fmla="*/ 10729570 w 12192000"/>
              <a:gd name="connsiteY54" fmla="*/ 360767 h 858278"/>
              <a:gd name="connsiteX55" fmla="*/ 10625364 w 12192000"/>
              <a:gd name="connsiteY55" fmla="*/ 372171 h 858278"/>
              <a:gd name="connsiteX56" fmla="*/ 10549282 w 12192000"/>
              <a:gd name="connsiteY56" fmla="*/ 380208 h 858278"/>
              <a:gd name="connsiteX57" fmla="*/ 10336184 w 12192000"/>
              <a:gd name="connsiteY57" fmla="*/ 356656 h 858278"/>
              <a:gd name="connsiteX58" fmla="*/ 10158780 w 12192000"/>
              <a:gd name="connsiteY58" fmla="*/ 333477 h 858278"/>
              <a:gd name="connsiteX59" fmla="*/ 10134261 w 12192000"/>
              <a:gd name="connsiteY59" fmla="*/ 336654 h 858278"/>
              <a:gd name="connsiteX60" fmla="*/ 9898441 w 12192000"/>
              <a:gd name="connsiteY60" fmla="*/ 355722 h 858278"/>
              <a:gd name="connsiteX61" fmla="*/ 9795318 w 12192000"/>
              <a:gd name="connsiteY61" fmla="*/ 381703 h 858278"/>
              <a:gd name="connsiteX62" fmla="*/ 9653613 w 12192000"/>
              <a:gd name="connsiteY62" fmla="*/ 404695 h 858278"/>
              <a:gd name="connsiteX63" fmla="*/ 9496038 w 12192000"/>
              <a:gd name="connsiteY63" fmla="*/ 432174 h 858278"/>
              <a:gd name="connsiteX64" fmla="*/ 9380293 w 12192000"/>
              <a:gd name="connsiteY64" fmla="*/ 445446 h 858278"/>
              <a:gd name="connsiteX65" fmla="*/ 9209742 w 12192000"/>
              <a:gd name="connsiteY65" fmla="*/ 435726 h 858278"/>
              <a:gd name="connsiteX66" fmla="*/ 9174763 w 12192000"/>
              <a:gd name="connsiteY66" fmla="*/ 427874 h 858278"/>
              <a:gd name="connsiteX67" fmla="*/ 8839428 w 12192000"/>
              <a:gd name="connsiteY67" fmla="*/ 368992 h 858278"/>
              <a:gd name="connsiteX68" fmla="*/ 8615871 w 12192000"/>
              <a:gd name="connsiteY68" fmla="*/ 368244 h 858278"/>
              <a:gd name="connsiteX69" fmla="*/ 8541590 w 12192000"/>
              <a:gd name="connsiteY69" fmla="*/ 377030 h 858278"/>
              <a:gd name="connsiteX70" fmla="*/ 8406013 w 12192000"/>
              <a:gd name="connsiteY70" fmla="*/ 416097 h 858278"/>
              <a:gd name="connsiteX71" fmla="*/ 8346160 w 12192000"/>
              <a:gd name="connsiteY71" fmla="*/ 421706 h 858278"/>
              <a:gd name="connsiteX72" fmla="*/ 8240152 w 12192000"/>
              <a:gd name="connsiteY72" fmla="*/ 425445 h 858278"/>
              <a:gd name="connsiteX73" fmla="*/ 8010102 w 12192000"/>
              <a:gd name="connsiteY73" fmla="*/ 421706 h 858278"/>
              <a:gd name="connsiteX74" fmla="*/ 7710103 w 12192000"/>
              <a:gd name="connsiteY74" fmla="*/ 437595 h 858278"/>
              <a:gd name="connsiteX75" fmla="*/ 7591114 w 12192000"/>
              <a:gd name="connsiteY75" fmla="*/ 432735 h 858278"/>
              <a:gd name="connsiteX76" fmla="*/ 7462749 w 12192000"/>
              <a:gd name="connsiteY76" fmla="*/ 424322 h 858278"/>
              <a:gd name="connsiteX77" fmla="*/ 7425244 w 12192000"/>
              <a:gd name="connsiteY77" fmla="*/ 424697 h 858278"/>
              <a:gd name="connsiteX78" fmla="*/ 7228012 w 12192000"/>
              <a:gd name="connsiteY78" fmla="*/ 444510 h 858278"/>
              <a:gd name="connsiteX79" fmla="*/ 7182936 w 12192000"/>
              <a:gd name="connsiteY79" fmla="*/ 457783 h 858278"/>
              <a:gd name="connsiteX80" fmla="*/ 7065391 w 12192000"/>
              <a:gd name="connsiteY80" fmla="*/ 452362 h 858278"/>
              <a:gd name="connsiteX81" fmla="*/ 6960826 w 12192000"/>
              <a:gd name="connsiteY81" fmla="*/ 430679 h 858278"/>
              <a:gd name="connsiteX82" fmla="*/ 6361185 w 12192000"/>
              <a:gd name="connsiteY82" fmla="*/ 383946 h 858278"/>
              <a:gd name="connsiteX83" fmla="*/ 6000609 w 12192000"/>
              <a:gd name="connsiteY83" fmla="*/ 383198 h 858278"/>
              <a:gd name="connsiteX84" fmla="*/ 5748205 w 12192000"/>
              <a:gd name="connsiteY84" fmla="*/ 362637 h 858278"/>
              <a:gd name="connsiteX85" fmla="*/ 5706377 w 12192000"/>
              <a:gd name="connsiteY85" fmla="*/ 340954 h 858278"/>
              <a:gd name="connsiteX86" fmla="*/ 5552410 w 12192000"/>
              <a:gd name="connsiteY86" fmla="*/ 317962 h 858278"/>
              <a:gd name="connsiteX87" fmla="*/ 5406015 w 12192000"/>
              <a:gd name="connsiteY87" fmla="*/ 365442 h 858278"/>
              <a:gd name="connsiteX88" fmla="*/ 5222482 w 12192000"/>
              <a:gd name="connsiteY88" fmla="*/ 437222 h 858278"/>
              <a:gd name="connsiteX89" fmla="*/ 5122603 w 12192000"/>
              <a:gd name="connsiteY89" fmla="*/ 437781 h 858278"/>
              <a:gd name="connsiteX90" fmla="*/ 4916712 w 12192000"/>
              <a:gd name="connsiteY90" fmla="*/ 451801 h 858278"/>
              <a:gd name="connsiteX91" fmla="*/ 4773924 w 12192000"/>
              <a:gd name="connsiteY91" fmla="*/ 475728 h 858278"/>
              <a:gd name="connsiteX92" fmla="*/ 4573806 w 12192000"/>
              <a:gd name="connsiteY92" fmla="*/ 504140 h 858278"/>
              <a:gd name="connsiteX93" fmla="*/ 4499166 w 12192000"/>
              <a:gd name="connsiteY93" fmla="*/ 519094 h 858278"/>
              <a:gd name="connsiteX94" fmla="*/ 4320680 w 12192000"/>
              <a:gd name="connsiteY94" fmla="*/ 541339 h 858278"/>
              <a:gd name="connsiteX95" fmla="*/ 4172841 w 12192000"/>
              <a:gd name="connsiteY95" fmla="*/ 555918 h 858278"/>
              <a:gd name="connsiteX96" fmla="*/ 4053493 w 12192000"/>
              <a:gd name="connsiteY96" fmla="*/ 601529 h 858278"/>
              <a:gd name="connsiteX97" fmla="*/ 4015270 w 12192000"/>
              <a:gd name="connsiteY97" fmla="*/ 625082 h 858278"/>
              <a:gd name="connsiteX98" fmla="*/ 3983539 w 12192000"/>
              <a:gd name="connsiteY98" fmla="*/ 640223 h 858278"/>
              <a:gd name="connsiteX99" fmla="*/ 3842917 w 12192000"/>
              <a:gd name="connsiteY99" fmla="*/ 729013 h 858278"/>
              <a:gd name="connsiteX100" fmla="*/ 3827051 w 12192000"/>
              <a:gd name="connsiteY100" fmla="*/ 736490 h 858278"/>
              <a:gd name="connsiteX101" fmla="*/ 3636666 w 12192000"/>
              <a:gd name="connsiteY101" fmla="*/ 777428 h 858278"/>
              <a:gd name="connsiteX102" fmla="*/ 3569598 w 12192000"/>
              <a:gd name="connsiteY102" fmla="*/ 799671 h 858278"/>
              <a:gd name="connsiteX103" fmla="*/ 3431859 w 12192000"/>
              <a:gd name="connsiteY103" fmla="*/ 855189 h 858278"/>
              <a:gd name="connsiteX104" fmla="*/ 3377411 w 12192000"/>
              <a:gd name="connsiteY104" fmla="*/ 857058 h 858278"/>
              <a:gd name="connsiteX105" fmla="*/ 3176930 w 12192000"/>
              <a:gd name="connsiteY105" fmla="*/ 823786 h 858278"/>
              <a:gd name="connsiteX106" fmla="*/ 3075245 w 12192000"/>
              <a:gd name="connsiteY106" fmla="*/ 786212 h 858278"/>
              <a:gd name="connsiteX107" fmla="*/ 3039911 w 12192000"/>
              <a:gd name="connsiteY107" fmla="*/ 771258 h 858278"/>
              <a:gd name="connsiteX108" fmla="*/ 2790392 w 12192000"/>
              <a:gd name="connsiteY108" fmla="*/ 787334 h 858278"/>
              <a:gd name="connsiteX109" fmla="*/ 2720801 w 12192000"/>
              <a:gd name="connsiteY109" fmla="*/ 790887 h 858278"/>
              <a:gd name="connsiteX110" fmla="*/ 2482098 w 12192000"/>
              <a:gd name="connsiteY110" fmla="*/ 808832 h 858278"/>
              <a:gd name="connsiteX111" fmla="*/ 2432700 w 12192000"/>
              <a:gd name="connsiteY111" fmla="*/ 804532 h 858278"/>
              <a:gd name="connsiteX112" fmla="*/ 2111065 w 12192000"/>
              <a:gd name="connsiteY112" fmla="*/ 800980 h 858278"/>
              <a:gd name="connsiteX113" fmla="*/ 2088707 w 12192000"/>
              <a:gd name="connsiteY113" fmla="*/ 811261 h 858278"/>
              <a:gd name="connsiteX114" fmla="*/ 1973323 w 12192000"/>
              <a:gd name="connsiteY114" fmla="*/ 841731 h 858278"/>
              <a:gd name="connsiteX115" fmla="*/ 1819359 w 12192000"/>
              <a:gd name="connsiteY115" fmla="*/ 849581 h 858278"/>
              <a:gd name="connsiteX116" fmla="*/ 1791232 w 12192000"/>
              <a:gd name="connsiteY116" fmla="*/ 846776 h 858278"/>
              <a:gd name="connsiteX117" fmla="*/ 1687387 w 12192000"/>
              <a:gd name="connsiteY117" fmla="*/ 827897 h 858278"/>
              <a:gd name="connsiteX118" fmla="*/ 1454092 w 12192000"/>
              <a:gd name="connsiteY118" fmla="*/ 810327 h 858278"/>
              <a:gd name="connsiteX119" fmla="*/ 1408662 w 12192000"/>
              <a:gd name="connsiteY119" fmla="*/ 803970 h 858278"/>
              <a:gd name="connsiteX120" fmla="*/ 1326809 w 12192000"/>
              <a:gd name="connsiteY120" fmla="*/ 794064 h 858278"/>
              <a:gd name="connsiteX121" fmla="*/ 1105054 w 12192000"/>
              <a:gd name="connsiteY121" fmla="*/ 787521 h 858278"/>
              <a:gd name="connsiteX122" fmla="*/ 997604 w 12192000"/>
              <a:gd name="connsiteY122" fmla="*/ 797241 h 858278"/>
              <a:gd name="connsiteX123" fmla="*/ 949648 w 12192000"/>
              <a:gd name="connsiteY123" fmla="*/ 796680 h 858278"/>
              <a:gd name="connsiteX124" fmla="*/ 789552 w 12192000"/>
              <a:gd name="connsiteY124" fmla="*/ 771819 h 858278"/>
              <a:gd name="connsiteX125" fmla="*/ 396881 w 12192000"/>
              <a:gd name="connsiteY125" fmla="*/ 787707 h 858278"/>
              <a:gd name="connsiteX126" fmla="*/ 272843 w 12192000"/>
              <a:gd name="connsiteY126" fmla="*/ 801166 h 858278"/>
              <a:gd name="connsiteX127" fmla="*/ 206859 w 12192000"/>
              <a:gd name="connsiteY127" fmla="*/ 803036 h 858278"/>
              <a:gd name="connsiteX128" fmla="*/ 114552 w 12192000"/>
              <a:gd name="connsiteY128" fmla="*/ 784157 h 858278"/>
              <a:gd name="connsiteX129" fmla="*/ 30492 w 12192000"/>
              <a:gd name="connsiteY129" fmla="*/ 773619 h 858278"/>
              <a:gd name="connsiteX130" fmla="*/ 0 w 12192000"/>
              <a:gd name="connsiteY130" fmla="*/ 776145 h 858278"/>
              <a:gd name="connsiteX131" fmla="*/ 0 w 12192000"/>
              <a:gd name="connsiteY131" fmla="*/ 281806 h 858278"/>
              <a:gd name="connsiteX132" fmla="*/ 106258 w 12192000"/>
              <a:gd name="connsiteY132" fmla="*/ 293849 h 858278"/>
              <a:gd name="connsiteX133" fmla="*/ 145560 w 12192000"/>
              <a:gd name="connsiteY133" fmla="*/ 300203 h 858278"/>
              <a:gd name="connsiteX134" fmla="*/ 178377 w 12192000"/>
              <a:gd name="connsiteY134" fmla="*/ 310859 h 858278"/>
              <a:gd name="connsiteX135" fmla="*/ 278612 w 12192000"/>
              <a:gd name="connsiteY135" fmla="*/ 335345 h 858278"/>
              <a:gd name="connsiteX136" fmla="*/ 361546 w 12192000"/>
              <a:gd name="connsiteY136" fmla="*/ 336093 h 858278"/>
              <a:gd name="connsiteX137" fmla="*/ 476567 w 12192000"/>
              <a:gd name="connsiteY137" fmla="*/ 349926 h 858278"/>
              <a:gd name="connsiteX138" fmla="*/ 691112 w 12192000"/>
              <a:gd name="connsiteY138" fmla="*/ 363572 h 858278"/>
              <a:gd name="connsiteX139" fmla="*/ 735104 w 12192000"/>
              <a:gd name="connsiteY139" fmla="*/ 371424 h 858278"/>
              <a:gd name="connsiteX140" fmla="*/ 1001208 w 12192000"/>
              <a:gd name="connsiteY140" fmla="*/ 408622 h 858278"/>
              <a:gd name="connsiteX141" fmla="*/ 1214309 w 12192000"/>
              <a:gd name="connsiteY141" fmla="*/ 407873 h 858278"/>
              <a:gd name="connsiteX142" fmla="*/ 1230894 w 12192000"/>
              <a:gd name="connsiteY142" fmla="*/ 406191 h 858278"/>
              <a:gd name="connsiteX143" fmla="*/ 1312386 w 12192000"/>
              <a:gd name="connsiteY143" fmla="*/ 393855 h 858278"/>
              <a:gd name="connsiteX144" fmla="*/ 1438590 w 12192000"/>
              <a:gd name="connsiteY144" fmla="*/ 397218 h 858278"/>
              <a:gd name="connsiteX145" fmla="*/ 1525488 w 12192000"/>
              <a:gd name="connsiteY145" fmla="*/ 414229 h 858278"/>
              <a:gd name="connsiteX146" fmla="*/ 1633661 w 12192000"/>
              <a:gd name="connsiteY146" fmla="*/ 414977 h 858278"/>
              <a:gd name="connsiteX147" fmla="*/ 1757340 w 12192000"/>
              <a:gd name="connsiteY147" fmla="*/ 404323 h 858278"/>
              <a:gd name="connsiteX148" fmla="*/ 1812867 w 12192000"/>
              <a:gd name="connsiteY148" fmla="*/ 402079 h 858278"/>
              <a:gd name="connsiteX149" fmla="*/ 1965392 w 12192000"/>
              <a:gd name="connsiteY149" fmla="*/ 380021 h 858278"/>
              <a:gd name="connsiteX150" fmla="*/ 2056257 w 12192000"/>
              <a:gd name="connsiteY150" fmla="*/ 385442 h 858278"/>
              <a:gd name="connsiteX151" fmla="*/ 2145680 w 12192000"/>
              <a:gd name="connsiteY151" fmla="*/ 400023 h 858278"/>
              <a:gd name="connsiteX152" fmla="*/ 2203009 w 12192000"/>
              <a:gd name="connsiteY152" fmla="*/ 414043 h 858278"/>
              <a:gd name="connsiteX153" fmla="*/ 2318757 w 12192000"/>
              <a:gd name="connsiteY153" fmla="*/ 423949 h 858278"/>
              <a:gd name="connsiteX154" fmla="*/ 2340028 w 12192000"/>
              <a:gd name="connsiteY154" fmla="*/ 422454 h 858278"/>
              <a:gd name="connsiteX155" fmla="*/ 2685467 w 12192000"/>
              <a:gd name="connsiteY155" fmla="*/ 410116 h 858278"/>
              <a:gd name="connsiteX156" fmla="*/ 2822482 w 12192000"/>
              <a:gd name="connsiteY156" fmla="*/ 390303 h 858278"/>
              <a:gd name="connsiteX157" fmla="*/ 2851692 w 12192000"/>
              <a:gd name="connsiteY157" fmla="*/ 387873 h 858278"/>
              <a:gd name="connsiteX158" fmla="*/ 3143397 w 12192000"/>
              <a:gd name="connsiteY158" fmla="*/ 365628 h 858278"/>
              <a:gd name="connsiteX159" fmla="*/ 3175847 w 12192000"/>
              <a:gd name="connsiteY159" fmla="*/ 364694 h 858278"/>
              <a:gd name="connsiteX160" fmla="*/ 3266354 w 12192000"/>
              <a:gd name="connsiteY160" fmla="*/ 368619 h 858278"/>
              <a:gd name="connsiteX161" fmla="*/ 3479815 w 12192000"/>
              <a:gd name="connsiteY161" fmla="*/ 328243 h 858278"/>
              <a:gd name="connsiteX162" fmla="*/ 3693636 w 12192000"/>
              <a:gd name="connsiteY162" fmla="*/ 314409 h 858278"/>
              <a:gd name="connsiteX163" fmla="*/ 3811186 w 12192000"/>
              <a:gd name="connsiteY163" fmla="*/ 314598 h 858278"/>
              <a:gd name="connsiteX164" fmla="*/ 3895199 w 12192000"/>
              <a:gd name="connsiteY164" fmla="*/ 304689 h 858278"/>
              <a:gd name="connsiteX165" fmla="*/ 4101809 w 12192000"/>
              <a:gd name="connsiteY165" fmla="*/ 274595 h 858278"/>
              <a:gd name="connsiteX166" fmla="*/ 4199167 w 12192000"/>
              <a:gd name="connsiteY166" fmla="*/ 269922 h 858278"/>
              <a:gd name="connsiteX167" fmla="*/ 4302653 w 12192000"/>
              <a:gd name="connsiteY167" fmla="*/ 259827 h 858278"/>
              <a:gd name="connsiteX168" fmla="*/ 4558660 w 12192000"/>
              <a:gd name="connsiteY168" fmla="*/ 214592 h 858278"/>
              <a:gd name="connsiteX169" fmla="*/ 4767795 w 12192000"/>
              <a:gd name="connsiteY169" fmla="*/ 217208 h 858278"/>
              <a:gd name="connsiteX170" fmla="*/ 4901207 w 12192000"/>
              <a:gd name="connsiteY170" fmla="*/ 216648 h 858278"/>
              <a:gd name="connsiteX171" fmla="*/ 5060224 w 12192000"/>
              <a:gd name="connsiteY171" fmla="*/ 201694 h 858278"/>
              <a:gd name="connsiteX172" fmla="*/ 5190391 w 12192000"/>
              <a:gd name="connsiteY172" fmla="*/ 179822 h 858278"/>
              <a:gd name="connsiteX173" fmla="*/ 5370320 w 12192000"/>
              <a:gd name="connsiteY173" fmla="*/ 162439 h 858278"/>
              <a:gd name="connsiteX174" fmla="*/ 5549530 w 12192000"/>
              <a:gd name="connsiteY174" fmla="*/ 128978 h 858278"/>
              <a:gd name="connsiteX175" fmla="*/ 5674647 w 12192000"/>
              <a:gd name="connsiteY175" fmla="*/ 103370 h 858278"/>
              <a:gd name="connsiteX176" fmla="*/ 5848803 w 12192000"/>
              <a:gd name="connsiteY176" fmla="*/ 80752 h 858278"/>
              <a:gd name="connsiteX177" fmla="*/ 6115270 w 12192000"/>
              <a:gd name="connsiteY177" fmla="*/ 64864 h 858278"/>
              <a:gd name="connsiteX178" fmla="*/ 6237866 w 12192000"/>
              <a:gd name="connsiteY178" fmla="*/ 63180 h 858278"/>
              <a:gd name="connsiteX179" fmla="*/ 6431858 w 12192000"/>
              <a:gd name="connsiteY179" fmla="*/ 25983 h 858278"/>
              <a:gd name="connsiteX180" fmla="*/ 6514789 w 12192000"/>
              <a:gd name="connsiteY180" fmla="*/ 8038 h 858278"/>
              <a:gd name="connsiteX181" fmla="*/ 6589430 w 12192000"/>
              <a:gd name="connsiteY181" fmla="*/ 22993 h 858278"/>
              <a:gd name="connsiteX182" fmla="*/ 6637745 w 12192000"/>
              <a:gd name="connsiteY182" fmla="*/ 40190 h 858278"/>
              <a:gd name="connsiteX183" fmla="*/ 6790630 w 12192000"/>
              <a:gd name="connsiteY183" fmla="*/ 25609 h 858278"/>
              <a:gd name="connsiteX184" fmla="*/ 6952890 w 12192000"/>
              <a:gd name="connsiteY184" fmla="*/ 10282 h 858278"/>
              <a:gd name="connsiteX185" fmla="*/ 7068995 w 12192000"/>
              <a:gd name="connsiteY185" fmla="*/ 0 h 85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192000" h="858278">
                <a:moveTo>
                  <a:pt x="7068995" y="0"/>
                </a:moveTo>
                <a:cubicBezTo>
                  <a:pt x="7117313" y="0"/>
                  <a:pt x="7165270" y="5982"/>
                  <a:pt x="7213949" y="8225"/>
                </a:cubicBezTo>
                <a:cubicBezTo>
                  <a:pt x="7251807" y="10093"/>
                  <a:pt x="7290390" y="9345"/>
                  <a:pt x="7328251" y="11589"/>
                </a:cubicBezTo>
                <a:cubicBezTo>
                  <a:pt x="7359262" y="13272"/>
                  <a:pt x="7389909" y="17570"/>
                  <a:pt x="7420557" y="21122"/>
                </a:cubicBezTo>
                <a:cubicBezTo>
                  <a:pt x="7431737" y="22431"/>
                  <a:pt x="7442916" y="27479"/>
                  <a:pt x="7453008" y="26731"/>
                </a:cubicBezTo>
                <a:cubicBezTo>
                  <a:pt x="7553251" y="18693"/>
                  <a:pt x="7625366" y="54583"/>
                  <a:pt x="7710103" y="70471"/>
                </a:cubicBezTo>
                <a:cubicBezTo>
                  <a:pt x="7799166" y="87295"/>
                  <a:pt x="7885345" y="113090"/>
                  <a:pt x="7984860" y="105427"/>
                </a:cubicBezTo>
                <a:cubicBezTo>
                  <a:pt x="8045078" y="100754"/>
                  <a:pt x="8103129" y="89911"/>
                  <a:pt x="8162987" y="83368"/>
                </a:cubicBezTo>
                <a:cubicBezTo>
                  <a:pt x="8184261" y="81125"/>
                  <a:pt x="8208058" y="81500"/>
                  <a:pt x="8229332" y="83743"/>
                </a:cubicBezTo>
                <a:cubicBezTo>
                  <a:pt x="8332097" y="94025"/>
                  <a:pt x="8433417" y="95520"/>
                  <a:pt x="8534382" y="78696"/>
                </a:cubicBezTo>
                <a:cubicBezTo>
                  <a:pt x="8551686" y="75891"/>
                  <a:pt x="8570076" y="73275"/>
                  <a:pt x="8588107" y="73275"/>
                </a:cubicBezTo>
                <a:cubicBezTo>
                  <a:pt x="8686903" y="73275"/>
                  <a:pt x="8783897" y="77200"/>
                  <a:pt x="8878370" y="95520"/>
                </a:cubicBezTo>
                <a:cubicBezTo>
                  <a:pt x="8910101" y="101688"/>
                  <a:pt x="8948685" y="97763"/>
                  <a:pt x="8983659" y="99259"/>
                </a:cubicBezTo>
                <a:cubicBezTo>
                  <a:pt x="9016109" y="100566"/>
                  <a:pt x="9049283" y="101127"/>
                  <a:pt x="9080653" y="105427"/>
                </a:cubicBezTo>
                <a:cubicBezTo>
                  <a:pt x="9126447" y="111781"/>
                  <a:pt x="9168994" y="112529"/>
                  <a:pt x="9216230" y="106922"/>
                </a:cubicBezTo>
                <a:cubicBezTo>
                  <a:pt x="9261301" y="101688"/>
                  <a:pt x="9309980" y="104304"/>
                  <a:pt x="9356857" y="104118"/>
                </a:cubicBezTo>
                <a:cubicBezTo>
                  <a:pt x="9409140" y="103931"/>
                  <a:pt x="9461422" y="103745"/>
                  <a:pt x="9513705" y="104679"/>
                </a:cubicBezTo>
                <a:cubicBezTo>
                  <a:pt x="9534620" y="105052"/>
                  <a:pt x="9558416" y="112529"/>
                  <a:pt x="9575728" y="109538"/>
                </a:cubicBezTo>
                <a:cubicBezTo>
                  <a:pt x="9631615" y="99445"/>
                  <a:pt x="9687505" y="111595"/>
                  <a:pt x="9743391" y="106174"/>
                </a:cubicBezTo>
                <a:cubicBezTo>
                  <a:pt x="9770799" y="103370"/>
                  <a:pt x="9801807" y="111033"/>
                  <a:pt x="9831372" y="111781"/>
                </a:cubicBezTo>
                <a:cubicBezTo>
                  <a:pt x="9879691" y="113090"/>
                  <a:pt x="9928007" y="112529"/>
                  <a:pt x="9976326" y="112904"/>
                </a:cubicBezTo>
                <a:cubicBezTo>
                  <a:pt x="9992191" y="113090"/>
                  <a:pt x="10007697" y="113838"/>
                  <a:pt x="10023562" y="114213"/>
                </a:cubicBezTo>
                <a:cubicBezTo>
                  <a:pt x="10037626" y="114586"/>
                  <a:pt x="10052409" y="116267"/>
                  <a:pt x="10065749" y="114960"/>
                </a:cubicBezTo>
                <a:cubicBezTo>
                  <a:pt x="10114068" y="110286"/>
                  <a:pt x="10161664" y="102622"/>
                  <a:pt x="10210339" y="99631"/>
                </a:cubicBezTo>
                <a:cubicBezTo>
                  <a:pt x="10252526" y="97015"/>
                  <a:pt x="10296159" y="100566"/>
                  <a:pt x="10338705" y="98697"/>
                </a:cubicBezTo>
                <a:cubicBezTo>
                  <a:pt x="10413705" y="95520"/>
                  <a:pt x="10488705" y="89911"/>
                  <a:pt x="10563705" y="86359"/>
                </a:cubicBezTo>
                <a:cubicBezTo>
                  <a:pt x="10579933" y="85611"/>
                  <a:pt x="10596878" y="90286"/>
                  <a:pt x="10613466" y="90659"/>
                </a:cubicBezTo>
                <a:cubicBezTo>
                  <a:pt x="10665389" y="91593"/>
                  <a:pt x="10717312" y="91782"/>
                  <a:pt x="10769235" y="92341"/>
                </a:cubicBezTo>
                <a:cubicBezTo>
                  <a:pt x="10798801" y="92529"/>
                  <a:pt x="10828730" y="91968"/>
                  <a:pt x="10857939" y="93650"/>
                </a:cubicBezTo>
                <a:cubicBezTo>
                  <a:pt x="10896518" y="95893"/>
                  <a:pt x="10931493" y="99259"/>
                  <a:pt x="10967551" y="84677"/>
                </a:cubicBezTo>
                <a:cubicBezTo>
                  <a:pt x="11023081" y="62060"/>
                  <a:pt x="11093755" y="70846"/>
                  <a:pt x="11157935" y="65612"/>
                </a:cubicBezTo>
                <a:cubicBezTo>
                  <a:pt x="11174524" y="64303"/>
                  <a:pt x="11191472" y="64116"/>
                  <a:pt x="11208056" y="62621"/>
                </a:cubicBezTo>
                <a:cubicBezTo>
                  <a:pt x="11238708" y="59817"/>
                  <a:pt x="11268993" y="56639"/>
                  <a:pt x="11299645" y="53460"/>
                </a:cubicBezTo>
                <a:cubicBezTo>
                  <a:pt x="11305051" y="52901"/>
                  <a:pt x="11311180" y="52712"/>
                  <a:pt x="11316229" y="51778"/>
                </a:cubicBezTo>
                <a:cubicBezTo>
                  <a:pt x="11362747" y="43928"/>
                  <a:pt x="11408537" y="34956"/>
                  <a:pt x="11455774" y="28599"/>
                </a:cubicBezTo>
                <a:cubicBezTo>
                  <a:pt x="11478851" y="25422"/>
                  <a:pt x="11504452" y="25047"/>
                  <a:pt x="11528249" y="26731"/>
                </a:cubicBezTo>
                <a:cubicBezTo>
                  <a:pt x="11597839" y="31590"/>
                  <a:pt x="11666710" y="33647"/>
                  <a:pt x="11736664" y="26543"/>
                </a:cubicBezTo>
                <a:cubicBezTo>
                  <a:pt x="11764427" y="23740"/>
                  <a:pt x="11795439" y="28413"/>
                  <a:pt x="11825004" y="30095"/>
                </a:cubicBezTo>
                <a:cubicBezTo>
                  <a:pt x="11895677" y="34581"/>
                  <a:pt x="11966350" y="39442"/>
                  <a:pt x="12037383" y="43740"/>
                </a:cubicBezTo>
                <a:cubicBezTo>
                  <a:pt x="12081735" y="46358"/>
                  <a:pt x="12126447" y="47853"/>
                  <a:pt x="12170798" y="50469"/>
                </a:cubicBezTo>
                <a:lnTo>
                  <a:pt x="12192000" y="51944"/>
                </a:lnTo>
                <a:lnTo>
                  <a:pt x="12192000" y="200794"/>
                </a:lnTo>
                <a:lnTo>
                  <a:pt x="12145556" y="203937"/>
                </a:lnTo>
                <a:cubicBezTo>
                  <a:pt x="12092914" y="208610"/>
                  <a:pt x="12045318" y="220012"/>
                  <a:pt x="12007095" y="241882"/>
                </a:cubicBezTo>
                <a:cubicBezTo>
                  <a:pt x="11969958" y="263193"/>
                  <a:pt x="11961304" y="260763"/>
                  <a:pt x="11918395" y="243752"/>
                </a:cubicBezTo>
                <a:cubicBezTo>
                  <a:pt x="11868274" y="223937"/>
                  <a:pt x="11816350" y="205619"/>
                  <a:pt x="11762625" y="188608"/>
                </a:cubicBezTo>
                <a:cubicBezTo>
                  <a:pt x="11745677" y="183188"/>
                  <a:pt x="11721158" y="183375"/>
                  <a:pt x="11699883" y="182254"/>
                </a:cubicBezTo>
                <a:cubicBezTo>
                  <a:pt x="11663826" y="180197"/>
                  <a:pt x="11626685" y="176459"/>
                  <a:pt x="11591351" y="178702"/>
                </a:cubicBezTo>
                <a:cubicBezTo>
                  <a:pt x="11557458" y="180945"/>
                  <a:pt x="11523922" y="188608"/>
                  <a:pt x="11492554" y="196272"/>
                </a:cubicBezTo>
                <a:cubicBezTo>
                  <a:pt x="11404933" y="217769"/>
                  <a:pt x="11324524" y="244500"/>
                  <a:pt x="11259979" y="283006"/>
                </a:cubicBezTo>
                <a:cubicBezTo>
                  <a:pt x="11251689" y="288053"/>
                  <a:pt x="11235101" y="289924"/>
                  <a:pt x="11221397" y="291605"/>
                </a:cubicBezTo>
                <a:cubicBezTo>
                  <a:pt x="11199043" y="294410"/>
                  <a:pt x="11175966" y="297026"/>
                  <a:pt x="11153249" y="297401"/>
                </a:cubicBezTo>
                <a:cubicBezTo>
                  <a:pt x="11042914" y="299269"/>
                  <a:pt x="10956376" y="325439"/>
                  <a:pt x="10884980" y="367310"/>
                </a:cubicBezTo>
                <a:cubicBezTo>
                  <a:pt x="10864428" y="379273"/>
                  <a:pt x="10848562" y="380582"/>
                  <a:pt x="10826205" y="366749"/>
                </a:cubicBezTo>
                <a:cubicBezTo>
                  <a:pt x="10800247" y="350674"/>
                  <a:pt x="10763107" y="357029"/>
                  <a:pt x="10729570" y="360767"/>
                </a:cubicBezTo>
                <a:cubicBezTo>
                  <a:pt x="10694958" y="364506"/>
                  <a:pt x="10659980" y="368433"/>
                  <a:pt x="10625364" y="372171"/>
                </a:cubicBezTo>
                <a:cubicBezTo>
                  <a:pt x="10599766" y="374787"/>
                  <a:pt x="10574524" y="377030"/>
                  <a:pt x="10549282" y="380208"/>
                </a:cubicBezTo>
                <a:cubicBezTo>
                  <a:pt x="10470678" y="390116"/>
                  <a:pt x="10400005" y="387125"/>
                  <a:pt x="10336184" y="356656"/>
                </a:cubicBezTo>
                <a:cubicBezTo>
                  <a:pt x="10287505" y="333291"/>
                  <a:pt x="10225126" y="326373"/>
                  <a:pt x="10158780" y="333477"/>
                </a:cubicBezTo>
                <a:cubicBezTo>
                  <a:pt x="10150486" y="334411"/>
                  <a:pt x="10140030" y="338150"/>
                  <a:pt x="10134261" y="336654"/>
                </a:cubicBezTo>
                <a:cubicBezTo>
                  <a:pt x="10047362" y="314784"/>
                  <a:pt x="9978491" y="353292"/>
                  <a:pt x="9898441" y="355722"/>
                </a:cubicBezTo>
                <a:cubicBezTo>
                  <a:pt x="9863107" y="356842"/>
                  <a:pt x="9827049" y="370676"/>
                  <a:pt x="9795318" y="381703"/>
                </a:cubicBezTo>
                <a:cubicBezTo>
                  <a:pt x="9751686" y="396846"/>
                  <a:pt x="9712743" y="411425"/>
                  <a:pt x="9653613" y="404695"/>
                </a:cubicBezTo>
                <a:cubicBezTo>
                  <a:pt x="9594478" y="397780"/>
                  <a:pt x="9540390" y="410491"/>
                  <a:pt x="9496038" y="432174"/>
                </a:cubicBezTo>
                <a:cubicBezTo>
                  <a:pt x="9462145" y="448624"/>
                  <a:pt x="9425005" y="450119"/>
                  <a:pt x="9380293" y="445446"/>
                </a:cubicBezTo>
                <a:cubicBezTo>
                  <a:pt x="9324403" y="439651"/>
                  <a:pt x="9266351" y="439276"/>
                  <a:pt x="9209742" y="435726"/>
                </a:cubicBezTo>
                <a:cubicBezTo>
                  <a:pt x="9197480" y="434979"/>
                  <a:pt x="9181978" y="432361"/>
                  <a:pt x="9174763" y="427874"/>
                </a:cubicBezTo>
                <a:cubicBezTo>
                  <a:pt x="9086422" y="372171"/>
                  <a:pt x="8962024" y="371610"/>
                  <a:pt x="8839428" y="368992"/>
                </a:cubicBezTo>
                <a:cubicBezTo>
                  <a:pt x="8765151" y="367310"/>
                  <a:pt x="8690511" y="367310"/>
                  <a:pt x="8615871" y="368244"/>
                </a:cubicBezTo>
                <a:cubicBezTo>
                  <a:pt x="8590628" y="368433"/>
                  <a:pt x="8563948" y="371424"/>
                  <a:pt x="8541590" y="377030"/>
                </a:cubicBezTo>
                <a:cubicBezTo>
                  <a:pt x="8495076" y="388807"/>
                  <a:pt x="8452171" y="404134"/>
                  <a:pt x="8406013" y="416097"/>
                </a:cubicBezTo>
                <a:cubicBezTo>
                  <a:pt x="8388709" y="420772"/>
                  <a:pt x="8366352" y="420959"/>
                  <a:pt x="8346160" y="421706"/>
                </a:cubicBezTo>
                <a:cubicBezTo>
                  <a:pt x="8310462" y="423202"/>
                  <a:pt x="8270800" y="418715"/>
                  <a:pt x="8240152" y="425445"/>
                </a:cubicBezTo>
                <a:cubicBezTo>
                  <a:pt x="8160461" y="442828"/>
                  <a:pt x="8085821" y="438903"/>
                  <a:pt x="8010102" y="421706"/>
                </a:cubicBezTo>
                <a:cubicBezTo>
                  <a:pt x="7904091" y="397593"/>
                  <a:pt x="7803853" y="399462"/>
                  <a:pt x="7710103" y="437595"/>
                </a:cubicBezTo>
                <a:cubicBezTo>
                  <a:pt x="7667915" y="454792"/>
                  <a:pt x="7626808" y="446567"/>
                  <a:pt x="7591114" y="432735"/>
                </a:cubicBezTo>
                <a:cubicBezTo>
                  <a:pt x="7550006" y="416659"/>
                  <a:pt x="7509980" y="412547"/>
                  <a:pt x="7462749" y="424322"/>
                </a:cubicBezTo>
                <a:cubicBezTo>
                  <a:pt x="7452289" y="426940"/>
                  <a:pt x="7437506" y="425631"/>
                  <a:pt x="7425244" y="424697"/>
                </a:cubicBezTo>
                <a:cubicBezTo>
                  <a:pt x="7355294" y="420024"/>
                  <a:pt x="7284982" y="412173"/>
                  <a:pt x="7228012" y="444510"/>
                </a:cubicBezTo>
                <a:cubicBezTo>
                  <a:pt x="7216832" y="450867"/>
                  <a:pt x="7198083" y="453483"/>
                  <a:pt x="7182936" y="457783"/>
                </a:cubicBezTo>
                <a:cubicBezTo>
                  <a:pt x="7119476" y="475355"/>
                  <a:pt x="7122000" y="473671"/>
                  <a:pt x="7065391" y="452362"/>
                </a:cubicBezTo>
                <a:cubicBezTo>
                  <a:pt x="7035822" y="441147"/>
                  <a:pt x="6995078" y="429745"/>
                  <a:pt x="6960826" y="430679"/>
                </a:cubicBezTo>
                <a:cubicBezTo>
                  <a:pt x="6754212" y="436286"/>
                  <a:pt x="6557699" y="409368"/>
                  <a:pt x="6361185" y="383946"/>
                </a:cubicBezTo>
                <a:cubicBezTo>
                  <a:pt x="6240032" y="368244"/>
                  <a:pt x="6121762" y="367310"/>
                  <a:pt x="6000609" y="383198"/>
                </a:cubicBezTo>
                <a:cubicBezTo>
                  <a:pt x="5912987" y="394789"/>
                  <a:pt x="5830053" y="375721"/>
                  <a:pt x="5748205" y="362637"/>
                </a:cubicBezTo>
                <a:cubicBezTo>
                  <a:pt x="5731256" y="360021"/>
                  <a:pt x="5715391" y="349740"/>
                  <a:pt x="5706377" y="340954"/>
                </a:cubicBezTo>
                <a:cubicBezTo>
                  <a:pt x="5673924" y="309923"/>
                  <a:pt x="5620199" y="305064"/>
                  <a:pt x="5552410" y="317962"/>
                </a:cubicBezTo>
                <a:cubicBezTo>
                  <a:pt x="5498686" y="328057"/>
                  <a:pt x="5449647" y="341515"/>
                  <a:pt x="5406015" y="365442"/>
                </a:cubicBezTo>
                <a:cubicBezTo>
                  <a:pt x="5354814" y="393480"/>
                  <a:pt x="5301809" y="425445"/>
                  <a:pt x="5222482" y="437222"/>
                </a:cubicBezTo>
                <a:cubicBezTo>
                  <a:pt x="5188226" y="442267"/>
                  <a:pt x="5158661" y="443015"/>
                  <a:pt x="5122603" y="437781"/>
                </a:cubicBezTo>
                <a:cubicBezTo>
                  <a:pt x="5052649" y="427688"/>
                  <a:pt x="4982340" y="420584"/>
                  <a:pt x="4916712" y="451801"/>
                </a:cubicBezTo>
                <a:cubicBezTo>
                  <a:pt x="4880655" y="468998"/>
                  <a:pt x="4831976" y="480027"/>
                  <a:pt x="4773924" y="475728"/>
                </a:cubicBezTo>
                <a:cubicBezTo>
                  <a:pt x="4701449" y="470307"/>
                  <a:pt x="4635463" y="483952"/>
                  <a:pt x="4573806" y="504140"/>
                </a:cubicBezTo>
                <a:cubicBezTo>
                  <a:pt x="4551809" y="511431"/>
                  <a:pt x="4524764" y="515542"/>
                  <a:pt x="4499166" y="519094"/>
                </a:cubicBezTo>
                <a:cubicBezTo>
                  <a:pt x="4440032" y="527319"/>
                  <a:pt x="4380534" y="534610"/>
                  <a:pt x="4320680" y="541339"/>
                </a:cubicBezTo>
                <a:cubicBezTo>
                  <a:pt x="4271642" y="546946"/>
                  <a:pt x="4222244" y="551059"/>
                  <a:pt x="4172841" y="555918"/>
                </a:cubicBezTo>
                <a:cubicBezTo>
                  <a:pt x="4118757" y="561152"/>
                  <a:pt x="4075848" y="573304"/>
                  <a:pt x="4053493" y="601529"/>
                </a:cubicBezTo>
                <a:cubicBezTo>
                  <a:pt x="4046282" y="610501"/>
                  <a:pt x="4028974" y="617605"/>
                  <a:pt x="4015270" y="625082"/>
                </a:cubicBezTo>
                <a:cubicBezTo>
                  <a:pt x="4005538" y="630503"/>
                  <a:pt x="3992553" y="634616"/>
                  <a:pt x="3983539" y="640223"/>
                </a:cubicBezTo>
                <a:cubicBezTo>
                  <a:pt x="3936303" y="669758"/>
                  <a:pt x="3889789" y="699478"/>
                  <a:pt x="3842917" y="729013"/>
                </a:cubicBezTo>
                <a:cubicBezTo>
                  <a:pt x="3838226" y="731818"/>
                  <a:pt x="3833180" y="735182"/>
                  <a:pt x="3827051" y="736490"/>
                </a:cubicBezTo>
                <a:cubicBezTo>
                  <a:pt x="3763589" y="750136"/>
                  <a:pt x="3699405" y="763033"/>
                  <a:pt x="3636666" y="777428"/>
                </a:cubicBezTo>
                <a:cubicBezTo>
                  <a:pt x="3612507" y="783035"/>
                  <a:pt x="3587628" y="789950"/>
                  <a:pt x="3569598" y="799671"/>
                </a:cubicBezTo>
                <a:cubicBezTo>
                  <a:pt x="3528494" y="821729"/>
                  <a:pt x="3490993" y="845656"/>
                  <a:pt x="3431859" y="855189"/>
                </a:cubicBezTo>
                <a:cubicBezTo>
                  <a:pt x="3414552" y="857992"/>
                  <a:pt x="3394000" y="859487"/>
                  <a:pt x="3377411" y="857058"/>
                </a:cubicBezTo>
                <a:cubicBezTo>
                  <a:pt x="3309982" y="846965"/>
                  <a:pt x="3243999" y="834440"/>
                  <a:pt x="3176930" y="823786"/>
                </a:cubicBezTo>
                <a:cubicBezTo>
                  <a:pt x="3134384" y="817243"/>
                  <a:pt x="3095801" y="809391"/>
                  <a:pt x="3075245" y="786212"/>
                </a:cubicBezTo>
                <a:cubicBezTo>
                  <a:pt x="3069480" y="779671"/>
                  <a:pt x="3053252" y="772567"/>
                  <a:pt x="3039911" y="771258"/>
                </a:cubicBezTo>
                <a:cubicBezTo>
                  <a:pt x="2954095" y="762847"/>
                  <a:pt x="2869359" y="758735"/>
                  <a:pt x="2790392" y="787334"/>
                </a:cubicBezTo>
                <a:cubicBezTo>
                  <a:pt x="2773807" y="793503"/>
                  <a:pt x="2742795" y="793503"/>
                  <a:pt x="2720801" y="790887"/>
                </a:cubicBezTo>
                <a:cubicBezTo>
                  <a:pt x="2636065" y="781166"/>
                  <a:pt x="2555656" y="777801"/>
                  <a:pt x="2482098" y="808832"/>
                </a:cubicBezTo>
                <a:cubicBezTo>
                  <a:pt x="2473444" y="812570"/>
                  <a:pt x="2445681" y="809204"/>
                  <a:pt x="2432700" y="804532"/>
                </a:cubicBezTo>
                <a:cubicBezTo>
                  <a:pt x="2307579" y="758922"/>
                  <a:pt x="2239071" y="757799"/>
                  <a:pt x="2111065" y="800980"/>
                </a:cubicBezTo>
                <a:cubicBezTo>
                  <a:pt x="2102771" y="803784"/>
                  <a:pt x="2091955" y="806961"/>
                  <a:pt x="2088707" y="811261"/>
                </a:cubicBezTo>
                <a:cubicBezTo>
                  <a:pt x="2066713" y="838740"/>
                  <a:pt x="2019840" y="839487"/>
                  <a:pt x="1973323" y="841731"/>
                </a:cubicBezTo>
                <a:cubicBezTo>
                  <a:pt x="1922123" y="844160"/>
                  <a:pt x="1870919" y="847337"/>
                  <a:pt x="1819359" y="849581"/>
                </a:cubicBezTo>
                <a:cubicBezTo>
                  <a:pt x="1810342" y="849955"/>
                  <a:pt x="1800246" y="848460"/>
                  <a:pt x="1791232" y="846776"/>
                </a:cubicBezTo>
                <a:cubicBezTo>
                  <a:pt x="1756617" y="840608"/>
                  <a:pt x="1723084" y="831636"/>
                  <a:pt x="1687387" y="827897"/>
                </a:cubicBezTo>
                <a:cubicBezTo>
                  <a:pt x="1610225" y="819859"/>
                  <a:pt x="1535584" y="803784"/>
                  <a:pt x="1454092" y="810327"/>
                </a:cubicBezTo>
                <a:cubicBezTo>
                  <a:pt x="1440032" y="811448"/>
                  <a:pt x="1423804" y="806027"/>
                  <a:pt x="1408662" y="803970"/>
                </a:cubicBezTo>
                <a:cubicBezTo>
                  <a:pt x="1381257" y="800418"/>
                  <a:pt x="1354573" y="795373"/>
                  <a:pt x="1326809" y="794064"/>
                </a:cubicBezTo>
                <a:cubicBezTo>
                  <a:pt x="1253252" y="790698"/>
                  <a:pt x="1178975" y="787707"/>
                  <a:pt x="1105054" y="787521"/>
                </a:cubicBezTo>
                <a:cubicBezTo>
                  <a:pt x="1069359" y="787334"/>
                  <a:pt x="1033661" y="794437"/>
                  <a:pt x="997604" y="797241"/>
                </a:cubicBezTo>
                <a:cubicBezTo>
                  <a:pt x="981378" y="798550"/>
                  <a:pt x="955054" y="800793"/>
                  <a:pt x="949648" y="796680"/>
                </a:cubicBezTo>
                <a:cubicBezTo>
                  <a:pt x="907821" y="765465"/>
                  <a:pt x="849046" y="771446"/>
                  <a:pt x="789552" y="771819"/>
                </a:cubicBezTo>
                <a:cubicBezTo>
                  <a:pt x="658302" y="772567"/>
                  <a:pt x="531379" y="798923"/>
                  <a:pt x="396881" y="787707"/>
                </a:cubicBezTo>
                <a:cubicBezTo>
                  <a:pt x="357939" y="784530"/>
                  <a:pt x="314669" y="797055"/>
                  <a:pt x="272843" y="801166"/>
                </a:cubicBezTo>
                <a:cubicBezTo>
                  <a:pt x="251208" y="803223"/>
                  <a:pt x="227412" y="805654"/>
                  <a:pt x="206859" y="803036"/>
                </a:cubicBezTo>
                <a:cubicBezTo>
                  <a:pt x="175129" y="798923"/>
                  <a:pt x="144477" y="791446"/>
                  <a:pt x="114552" y="784157"/>
                </a:cubicBezTo>
                <a:cubicBezTo>
                  <a:pt x="86787" y="777428"/>
                  <a:pt x="58662" y="774063"/>
                  <a:pt x="30492" y="773619"/>
                </a:cubicBezTo>
                <a:lnTo>
                  <a:pt x="0" y="776145"/>
                </a:lnTo>
                <a:lnTo>
                  <a:pt x="0" y="281806"/>
                </a:lnTo>
                <a:lnTo>
                  <a:pt x="106258" y="293849"/>
                </a:lnTo>
                <a:cubicBezTo>
                  <a:pt x="119598" y="295344"/>
                  <a:pt x="133298" y="297212"/>
                  <a:pt x="145560" y="300203"/>
                </a:cubicBezTo>
                <a:cubicBezTo>
                  <a:pt x="157098" y="303007"/>
                  <a:pt x="166835" y="307869"/>
                  <a:pt x="178377" y="310859"/>
                </a:cubicBezTo>
                <a:cubicBezTo>
                  <a:pt x="209741" y="318896"/>
                  <a:pt x="241838" y="326373"/>
                  <a:pt x="278612" y="335345"/>
                </a:cubicBezTo>
                <a:cubicBezTo>
                  <a:pt x="299164" y="318523"/>
                  <a:pt x="326935" y="328057"/>
                  <a:pt x="361546" y="336093"/>
                </a:cubicBezTo>
                <a:cubicBezTo>
                  <a:pt x="396881" y="344318"/>
                  <a:pt x="437625" y="346936"/>
                  <a:pt x="476567" y="349926"/>
                </a:cubicBezTo>
                <a:cubicBezTo>
                  <a:pt x="547963" y="355347"/>
                  <a:pt x="619719" y="358713"/>
                  <a:pt x="691112" y="363572"/>
                </a:cubicBezTo>
                <a:cubicBezTo>
                  <a:pt x="706258" y="364694"/>
                  <a:pt x="723566" y="366749"/>
                  <a:pt x="735104" y="371424"/>
                </a:cubicBezTo>
                <a:cubicBezTo>
                  <a:pt x="814067" y="402827"/>
                  <a:pt x="909986" y="411611"/>
                  <a:pt x="1001208" y="408622"/>
                </a:cubicBezTo>
                <a:cubicBezTo>
                  <a:pt x="1072963" y="406377"/>
                  <a:pt x="1143277" y="404695"/>
                  <a:pt x="1214309" y="407873"/>
                </a:cubicBezTo>
                <a:cubicBezTo>
                  <a:pt x="1219719" y="408061"/>
                  <a:pt x="1226931" y="407686"/>
                  <a:pt x="1230894" y="406191"/>
                </a:cubicBezTo>
                <a:cubicBezTo>
                  <a:pt x="1255413" y="396284"/>
                  <a:pt x="1281015" y="395537"/>
                  <a:pt x="1312386" y="393855"/>
                </a:cubicBezTo>
                <a:cubicBezTo>
                  <a:pt x="1356738" y="391423"/>
                  <a:pt x="1397482" y="393107"/>
                  <a:pt x="1438590" y="397218"/>
                </a:cubicBezTo>
                <a:cubicBezTo>
                  <a:pt x="1468519" y="400209"/>
                  <a:pt x="1498803" y="406377"/>
                  <a:pt x="1525488" y="414229"/>
                </a:cubicBezTo>
                <a:cubicBezTo>
                  <a:pt x="1562625" y="425258"/>
                  <a:pt x="1598327" y="429556"/>
                  <a:pt x="1633661" y="414977"/>
                </a:cubicBezTo>
                <a:cubicBezTo>
                  <a:pt x="1671881" y="399462"/>
                  <a:pt x="1715150" y="404882"/>
                  <a:pt x="1757340" y="404323"/>
                </a:cubicBezTo>
                <a:cubicBezTo>
                  <a:pt x="1775727" y="404134"/>
                  <a:pt x="1795200" y="404509"/>
                  <a:pt x="1812867" y="402079"/>
                </a:cubicBezTo>
                <a:cubicBezTo>
                  <a:pt x="1864067" y="395162"/>
                  <a:pt x="1913469" y="384694"/>
                  <a:pt x="1965392" y="380021"/>
                </a:cubicBezTo>
                <a:cubicBezTo>
                  <a:pt x="1994238" y="377405"/>
                  <a:pt x="2026328" y="382078"/>
                  <a:pt x="2056257" y="385442"/>
                </a:cubicBezTo>
                <a:cubicBezTo>
                  <a:pt x="2086546" y="388994"/>
                  <a:pt x="2116471" y="394414"/>
                  <a:pt x="2145680" y="400023"/>
                </a:cubicBezTo>
                <a:cubicBezTo>
                  <a:pt x="2165509" y="403761"/>
                  <a:pt x="2187144" y="407313"/>
                  <a:pt x="2203009" y="414043"/>
                </a:cubicBezTo>
                <a:cubicBezTo>
                  <a:pt x="2239071" y="429370"/>
                  <a:pt x="2276207" y="431988"/>
                  <a:pt x="2318757" y="423949"/>
                </a:cubicBezTo>
                <a:cubicBezTo>
                  <a:pt x="2325246" y="422640"/>
                  <a:pt x="2332817" y="422640"/>
                  <a:pt x="2340028" y="422454"/>
                </a:cubicBezTo>
                <a:cubicBezTo>
                  <a:pt x="2455421" y="418529"/>
                  <a:pt x="2570802" y="416097"/>
                  <a:pt x="2685467" y="410116"/>
                </a:cubicBezTo>
                <a:cubicBezTo>
                  <a:pt x="2731976" y="407686"/>
                  <a:pt x="2776688" y="397032"/>
                  <a:pt x="2822482" y="390303"/>
                </a:cubicBezTo>
                <a:cubicBezTo>
                  <a:pt x="2831859" y="388994"/>
                  <a:pt x="2842319" y="386937"/>
                  <a:pt x="2851692" y="387873"/>
                </a:cubicBezTo>
                <a:cubicBezTo>
                  <a:pt x="2953732" y="397218"/>
                  <a:pt x="3049288" y="383573"/>
                  <a:pt x="3143397" y="365628"/>
                </a:cubicBezTo>
                <a:cubicBezTo>
                  <a:pt x="3153130" y="363758"/>
                  <a:pt x="3165028" y="364319"/>
                  <a:pt x="3175847" y="364694"/>
                </a:cubicBezTo>
                <a:cubicBezTo>
                  <a:pt x="3206140" y="366001"/>
                  <a:pt x="3238949" y="372544"/>
                  <a:pt x="3266354" y="368619"/>
                </a:cubicBezTo>
                <a:cubicBezTo>
                  <a:pt x="3339188" y="357776"/>
                  <a:pt x="3411304" y="344693"/>
                  <a:pt x="3479815" y="328243"/>
                </a:cubicBezTo>
                <a:cubicBezTo>
                  <a:pt x="3549409" y="311607"/>
                  <a:pt x="3613950" y="297587"/>
                  <a:pt x="3693636" y="314409"/>
                </a:cubicBezTo>
                <a:cubicBezTo>
                  <a:pt x="3727528" y="321514"/>
                  <a:pt x="3772239" y="316466"/>
                  <a:pt x="3811186" y="314598"/>
                </a:cubicBezTo>
                <a:cubicBezTo>
                  <a:pt x="3839668" y="313102"/>
                  <a:pt x="3867073" y="304689"/>
                  <a:pt x="3895199" y="304689"/>
                </a:cubicBezTo>
                <a:cubicBezTo>
                  <a:pt x="3970203" y="304689"/>
                  <a:pt x="4036905" y="294783"/>
                  <a:pt x="4101809" y="274595"/>
                </a:cubicBezTo>
                <a:cubicBezTo>
                  <a:pt x="4127055" y="266745"/>
                  <a:pt x="4166357" y="271979"/>
                  <a:pt x="4199167" y="269922"/>
                </a:cubicBezTo>
                <a:cubicBezTo>
                  <a:pt x="4233785" y="267492"/>
                  <a:pt x="4269476" y="265249"/>
                  <a:pt x="4302653" y="259827"/>
                </a:cubicBezTo>
                <a:cubicBezTo>
                  <a:pt x="4388469" y="245621"/>
                  <a:pt x="4473205" y="229546"/>
                  <a:pt x="4558660" y="214592"/>
                </a:cubicBezTo>
                <a:cubicBezTo>
                  <a:pt x="4628970" y="202254"/>
                  <a:pt x="4698205" y="211974"/>
                  <a:pt x="4767795" y="217208"/>
                </a:cubicBezTo>
                <a:cubicBezTo>
                  <a:pt x="4811428" y="220573"/>
                  <a:pt x="4852169" y="228612"/>
                  <a:pt x="4901207" y="216648"/>
                </a:cubicBezTo>
                <a:cubicBezTo>
                  <a:pt x="4948084" y="205244"/>
                  <a:pt x="5007578" y="207862"/>
                  <a:pt x="5060224" y="201694"/>
                </a:cubicBezTo>
                <a:cubicBezTo>
                  <a:pt x="5104580" y="196460"/>
                  <a:pt x="5147482" y="188047"/>
                  <a:pt x="5190391" y="179822"/>
                </a:cubicBezTo>
                <a:cubicBezTo>
                  <a:pt x="5248806" y="168607"/>
                  <a:pt x="5306495" y="156832"/>
                  <a:pt x="5370320" y="162439"/>
                </a:cubicBezTo>
                <a:cubicBezTo>
                  <a:pt x="5442799" y="168795"/>
                  <a:pt x="5492553" y="144869"/>
                  <a:pt x="5549530" y="128978"/>
                </a:cubicBezTo>
                <a:cubicBezTo>
                  <a:pt x="5588832" y="118138"/>
                  <a:pt x="5631737" y="110099"/>
                  <a:pt x="5674647" y="103370"/>
                </a:cubicBezTo>
                <a:cubicBezTo>
                  <a:pt x="5731975" y="94584"/>
                  <a:pt x="5791110" y="89350"/>
                  <a:pt x="5848803" y="80752"/>
                </a:cubicBezTo>
                <a:cubicBezTo>
                  <a:pt x="5936064" y="67855"/>
                  <a:pt x="6024408" y="57760"/>
                  <a:pt x="6115270" y="64864"/>
                </a:cubicBezTo>
                <a:cubicBezTo>
                  <a:pt x="6157097" y="68041"/>
                  <a:pt x="6196043" y="67855"/>
                  <a:pt x="6237866" y="63180"/>
                </a:cubicBezTo>
                <a:cubicBezTo>
                  <a:pt x="6306374" y="55517"/>
                  <a:pt x="6376687" y="54583"/>
                  <a:pt x="6431858" y="25983"/>
                </a:cubicBezTo>
                <a:cubicBezTo>
                  <a:pt x="6451327" y="15888"/>
                  <a:pt x="6486303" y="13272"/>
                  <a:pt x="6514789" y="8038"/>
                </a:cubicBezTo>
                <a:cubicBezTo>
                  <a:pt x="6547603" y="1868"/>
                  <a:pt x="6571758" y="5048"/>
                  <a:pt x="6589430" y="22993"/>
                </a:cubicBezTo>
                <a:cubicBezTo>
                  <a:pt x="6597361" y="31029"/>
                  <a:pt x="6620078" y="38881"/>
                  <a:pt x="6637745" y="40190"/>
                </a:cubicBezTo>
                <a:cubicBezTo>
                  <a:pt x="6690750" y="44115"/>
                  <a:pt x="6739429" y="38320"/>
                  <a:pt x="6790630" y="25609"/>
                </a:cubicBezTo>
                <a:cubicBezTo>
                  <a:pt x="6838586" y="13645"/>
                  <a:pt x="6898442" y="14954"/>
                  <a:pt x="6952890" y="10282"/>
                </a:cubicBezTo>
                <a:cubicBezTo>
                  <a:pt x="6991470" y="6916"/>
                  <a:pt x="7030053" y="0"/>
                  <a:pt x="7068995" y="0"/>
                </a:cubicBezTo>
                <a:close/>
              </a:path>
            </a:pathLst>
          </a:custGeom>
          <a:solidFill>
            <a:srgbClr val="FFFFFF"/>
          </a:solidFill>
          <a:ln>
            <a:noFill/>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図 3" descr="屋内, テーブル, 座る, コンピュータ が含まれている画像&#10;&#10;自動的に生成された説明">
            <a:extLst>
              <a:ext uri="{FF2B5EF4-FFF2-40B4-BE49-F238E27FC236}">
                <a16:creationId xmlns:a16="http://schemas.microsoft.com/office/drawing/2014/main" id="{E6209FE4-82AE-C1FB-6A51-9725A700D2F5}"/>
              </a:ext>
            </a:extLst>
          </p:cNvPr>
          <p:cNvPicPr>
            <a:picLocks noChangeAspect="1"/>
          </p:cNvPicPr>
          <p:nvPr/>
        </p:nvPicPr>
        <p:blipFill>
          <a:blip r:embed="rId6">
            <a:extLst>
              <a:ext uri="{28A0092B-C50C-407E-A947-70E740481C1C}">
                <a14:useLocalDpi xmlns:a14="http://schemas.microsoft.com/office/drawing/2010/main" val="0"/>
              </a:ext>
            </a:extLst>
          </a:blip>
          <a:srcRect t="7702" r="1" b="26193"/>
          <a:stretch/>
        </p:blipFill>
        <p:spPr>
          <a:xfrm>
            <a:off x="7" y="4626672"/>
            <a:ext cx="6000749" cy="2231333"/>
          </a:xfrm>
          <a:custGeom>
            <a:avLst/>
            <a:gdLst/>
            <a:ahLst/>
            <a:cxnLst/>
            <a:rect l="l" t="t" r="r" b="b"/>
            <a:pathLst>
              <a:path w="6000749" h="2231333">
                <a:moveTo>
                  <a:pt x="0" y="0"/>
                </a:moveTo>
                <a:lnTo>
                  <a:pt x="72691" y="17406"/>
                </a:lnTo>
                <a:cubicBezTo>
                  <a:pt x="148481" y="30383"/>
                  <a:pt x="220742" y="46698"/>
                  <a:pt x="296226" y="60097"/>
                </a:cubicBezTo>
                <a:cubicBezTo>
                  <a:pt x="370206" y="73144"/>
                  <a:pt x="437720" y="89379"/>
                  <a:pt x="480349" y="125216"/>
                </a:cubicBezTo>
                <a:cubicBezTo>
                  <a:pt x="499356" y="141007"/>
                  <a:pt x="525382" y="157498"/>
                  <a:pt x="557943" y="163615"/>
                </a:cubicBezTo>
                <a:cubicBezTo>
                  <a:pt x="604345" y="172288"/>
                  <a:pt x="661153" y="169660"/>
                  <a:pt x="711165" y="175553"/>
                </a:cubicBezTo>
                <a:cubicBezTo>
                  <a:pt x="770063" y="182444"/>
                  <a:pt x="837588" y="186028"/>
                  <a:pt x="879549" y="204398"/>
                </a:cubicBezTo>
                <a:cubicBezTo>
                  <a:pt x="916855" y="220790"/>
                  <a:pt x="953854" y="232504"/>
                  <a:pt x="1001116" y="239544"/>
                </a:cubicBezTo>
                <a:cubicBezTo>
                  <a:pt x="1034231" y="244450"/>
                  <a:pt x="1060246" y="258298"/>
                  <a:pt x="1094195" y="261386"/>
                </a:cubicBezTo>
                <a:cubicBezTo>
                  <a:pt x="1138866" y="265586"/>
                  <a:pt x="1183578" y="267515"/>
                  <a:pt x="1223714" y="278216"/>
                </a:cubicBezTo>
                <a:cubicBezTo>
                  <a:pt x="1265355" y="289268"/>
                  <a:pt x="1311850" y="296041"/>
                  <a:pt x="1355118" y="305728"/>
                </a:cubicBezTo>
                <a:cubicBezTo>
                  <a:pt x="1378079" y="310949"/>
                  <a:pt x="1397488" y="319320"/>
                  <a:pt x="1419786" y="325014"/>
                </a:cubicBezTo>
                <a:cubicBezTo>
                  <a:pt x="1460608" y="335427"/>
                  <a:pt x="1502094" y="345369"/>
                  <a:pt x="1543857" y="354704"/>
                </a:cubicBezTo>
                <a:cubicBezTo>
                  <a:pt x="1585615" y="364042"/>
                  <a:pt x="1625938" y="376037"/>
                  <a:pt x="1671046" y="380742"/>
                </a:cubicBezTo>
                <a:cubicBezTo>
                  <a:pt x="1747931" y="388655"/>
                  <a:pt x="1830546" y="388197"/>
                  <a:pt x="1905505" y="397894"/>
                </a:cubicBezTo>
                <a:cubicBezTo>
                  <a:pt x="1981587" y="407809"/>
                  <a:pt x="2054123" y="423518"/>
                  <a:pt x="2122945" y="441265"/>
                </a:cubicBezTo>
                <a:cubicBezTo>
                  <a:pt x="2177385" y="455212"/>
                  <a:pt x="2228581" y="469434"/>
                  <a:pt x="2294752" y="471132"/>
                </a:cubicBezTo>
                <a:cubicBezTo>
                  <a:pt x="2331677" y="472097"/>
                  <a:pt x="2371413" y="480022"/>
                  <a:pt x="2395408" y="492459"/>
                </a:cubicBezTo>
                <a:cubicBezTo>
                  <a:pt x="2447358" y="519600"/>
                  <a:pt x="2511091" y="534866"/>
                  <a:pt x="2582175" y="545493"/>
                </a:cubicBezTo>
                <a:cubicBezTo>
                  <a:pt x="2677109" y="559894"/>
                  <a:pt x="2771051" y="575003"/>
                  <a:pt x="2866262" y="588797"/>
                </a:cubicBezTo>
                <a:cubicBezTo>
                  <a:pt x="2922430" y="597022"/>
                  <a:pt x="2978375" y="606222"/>
                  <a:pt x="3037156" y="609731"/>
                </a:cubicBezTo>
                <a:cubicBezTo>
                  <a:pt x="3157312" y="617135"/>
                  <a:pt x="3279825" y="620613"/>
                  <a:pt x="3400819" y="626199"/>
                </a:cubicBezTo>
                <a:cubicBezTo>
                  <a:pt x="3440401" y="627914"/>
                  <a:pt x="3478288" y="633082"/>
                  <a:pt x="3518455" y="633772"/>
                </a:cubicBezTo>
                <a:cubicBezTo>
                  <a:pt x="3561909" y="634558"/>
                  <a:pt x="3607887" y="630076"/>
                  <a:pt x="3651344" y="630862"/>
                </a:cubicBezTo>
                <a:cubicBezTo>
                  <a:pt x="3723634" y="632065"/>
                  <a:pt x="3794232" y="636721"/>
                  <a:pt x="3866545" y="638110"/>
                </a:cubicBezTo>
                <a:cubicBezTo>
                  <a:pt x="4006048" y="640676"/>
                  <a:pt x="4145775" y="642267"/>
                  <a:pt x="4285473" y="643672"/>
                </a:cubicBezTo>
                <a:cubicBezTo>
                  <a:pt x="4315376" y="643937"/>
                  <a:pt x="4347227" y="639960"/>
                  <a:pt x="4376827" y="640645"/>
                </a:cubicBezTo>
                <a:cubicBezTo>
                  <a:pt x="4455422" y="642649"/>
                  <a:pt x="4533821" y="645812"/>
                  <a:pt x="4611885" y="649215"/>
                </a:cubicBezTo>
                <a:cubicBezTo>
                  <a:pt x="4659174" y="651343"/>
                  <a:pt x="4705683" y="655658"/>
                  <a:pt x="4753275" y="657364"/>
                </a:cubicBezTo>
                <a:cubicBezTo>
                  <a:pt x="4791350" y="658729"/>
                  <a:pt x="4830284" y="658461"/>
                  <a:pt x="4869418" y="657033"/>
                </a:cubicBezTo>
                <a:cubicBezTo>
                  <a:pt x="4903115" y="655813"/>
                  <a:pt x="4937687" y="650502"/>
                  <a:pt x="4971135" y="650073"/>
                </a:cubicBezTo>
                <a:cubicBezTo>
                  <a:pt x="5061658" y="648863"/>
                  <a:pt x="5151317" y="649289"/>
                  <a:pt x="5241230" y="648922"/>
                </a:cubicBezTo>
                <a:cubicBezTo>
                  <a:pt x="5277253" y="648693"/>
                  <a:pt x="5313811" y="647065"/>
                  <a:pt x="5348950" y="648282"/>
                </a:cubicBezTo>
                <a:cubicBezTo>
                  <a:pt x="5442985" y="651293"/>
                  <a:pt x="5535910" y="656727"/>
                  <a:pt x="5630173" y="658762"/>
                </a:cubicBezTo>
                <a:cubicBezTo>
                  <a:pt x="5708356" y="660447"/>
                  <a:pt x="5788181" y="658310"/>
                  <a:pt x="5867229" y="658361"/>
                </a:cubicBezTo>
                <a:cubicBezTo>
                  <a:pt x="5900756" y="658488"/>
                  <a:pt x="5933146" y="660852"/>
                  <a:pt x="5966564" y="660237"/>
                </a:cubicBezTo>
                <a:lnTo>
                  <a:pt x="6000749" y="659420"/>
                </a:lnTo>
                <a:lnTo>
                  <a:pt x="6000749" y="2231333"/>
                </a:lnTo>
                <a:lnTo>
                  <a:pt x="0" y="2231333"/>
                </a:lnTo>
                <a:close/>
              </a:path>
            </a:pathLst>
          </a:custGeom>
        </p:spPr>
      </p:pic>
      <p:pic>
        <p:nvPicPr>
          <p:cNvPr id="7" name="コンテンツ プレースホルダー 6" descr="グラフィカル ユーザー インターフェイス&#10;&#10;自動的に生成された説明">
            <a:extLst>
              <a:ext uri="{FF2B5EF4-FFF2-40B4-BE49-F238E27FC236}">
                <a16:creationId xmlns:a16="http://schemas.microsoft.com/office/drawing/2014/main" id="{B203CECD-E5BE-F487-7809-991019C39B3C}"/>
              </a:ext>
            </a:extLst>
          </p:cNvPr>
          <p:cNvPicPr>
            <a:picLocks noChangeAspect="1"/>
          </p:cNvPicPr>
          <p:nvPr/>
        </p:nvPicPr>
        <p:blipFill rotWithShape="1">
          <a:blip r:embed="rId7">
            <a:extLst>
              <a:ext uri="{28A0092B-C50C-407E-A947-70E740481C1C}">
                <a14:useLocalDpi xmlns:a14="http://schemas.microsoft.com/office/drawing/2010/main" val="0"/>
              </a:ext>
            </a:extLst>
          </a:blip>
          <a:srcRect t="11975" r="1" b="19548"/>
          <a:stretch/>
        </p:blipFill>
        <p:spPr>
          <a:xfrm>
            <a:off x="6191243" y="4546610"/>
            <a:ext cx="6000750" cy="2311390"/>
          </a:xfrm>
          <a:custGeom>
            <a:avLst/>
            <a:gdLst/>
            <a:ahLst/>
            <a:cxnLst/>
            <a:rect l="l" t="t" r="r" b="b"/>
            <a:pathLst>
              <a:path w="6000750" h="2311390">
                <a:moveTo>
                  <a:pt x="6000750" y="0"/>
                </a:moveTo>
                <a:lnTo>
                  <a:pt x="6000750" y="2311390"/>
                </a:lnTo>
                <a:lnTo>
                  <a:pt x="0" y="2311390"/>
                </a:lnTo>
                <a:lnTo>
                  <a:pt x="0" y="734920"/>
                </a:lnTo>
                <a:lnTo>
                  <a:pt x="1095" y="734894"/>
                </a:lnTo>
                <a:cubicBezTo>
                  <a:pt x="43984" y="734250"/>
                  <a:pt x="86048" y="738067"/>
                  <a:pt x="129385" y="735472"/>
                </a:cubicBezTo>
                <a:cubicBezTo>
                  <a:pt x="232307" y="729284"/>
                  <a:pt x="335601" y="720589"/>
                  <a:pt x="439001" y="712634"/>
                </a:cubicBezTo>
                <a:cubicBezTo>
                  <a:pt x="545634" y="704406"/>
                  <a:pt x="651969" y="696599"/>
                  <a:pt x="758504" y="687629"/>
                </a:cubicBezTo>
                <a:cubicBezTo>
                  <a:pt x="816779" y="682526"/>
                  <a:pt x="875044" y="674778"/>
                  <a:pt x="933292" y="669489"/>
                </a:cubicBezTo>
                <a:cubicBezTo>
                  <a:pt x="984352" y="664848"/>
                  <a:pt x="1035370" y="662477"/>
                  <a:pt x="1086506" y="658393"/>
                </a:cubicBezTo>
                <a:cubicBezTo>
                  <a:pt x="1130782" y="654718"/>
                  <a:pt x="1175257" y="649884"/>
                  <a:pt x="1219534" y="646211"/>
                </a:cubicBezTo>
                <a:cubicBezTo>
                  <a:pt x="1290462" y="640432"/>
                  <a:pt x="1361113" y="635263"/>
                  <a:pt x="1431711" y="629722"/>
                </a:cubicBezTo>
                <a:cubicBezTo>
                  <a:pt x="1461217" y="627211"/>
                  <a:pt x="1492578" y="627456"/>
                  <a:pt x="1519667" y="620761"/>
                </a:cubicBezTo>
                <a:cubicBezTo>
                  <a:pt x="1587916" y="603847"/>
                  <a:pt x="1656387" y="596155"/>
                  <a:pt x="1725966" y="591136"/>
                </a:cubicBezTo>
                <a:cubicBezTo>
                  <a:pt x="1749762" y="589442"/>
                  <a:pt x="1775054" y="585455"/>
                  <a:pt x="1797450" y="579050"/>
                </a:cubicBezTo>
                <a:cubicBezTo>
                  <a:pt x="1843316" y="566085"/>
                  <a:pt x="1887380" y="550735"/>
                  <a:pt x="1932323" y="536394"/>
                </a:cubicBezTo>
                <a:cubicBezTo>
                  <a:pt x="1937189" y="534756"/>
                  <a:pt x="1943230" y="533703"/>
                  <a:pt x="1948503" y="532386"/>
                </a:cubicBezTo>
                <a:cubicBezTo>
                  <a:pt x="1978398" y="524909"/>
                  <a:pt x="2007931" y="517486"/>
                  <a:pt x="2037880" y="510381"/>
                </a:cubicBezTo>
                <a:cubicBezTo>
                  <a:pt x="2054086" y="506558"/>
                  <a:pt x="2070838" y="503979"/>
                  <a:pt x="2087076" y="500340"/>
                </a:cubicBezTo>
                <a:cubicBezTo>
                  <a:pt x="2149873" y="486094"/>
                  <a:pt x="2221079" y="484810"/>
                  <a:pt x="2272858" y="454575"/>
                </a:cubicBezTo>
                <a:cubicBezTo>
                  <a:pt x="2306495" y="435047"/>
                  <a:pt x="2341595" y="433439"/>
                  <a:pt x="2380104" y="430211"/>
                </a:cubicBezTo>
                <a:cubicBezTo>
                  <a:pt x="2409257" y="427750"/>
                  <a:pt x="2438807" y="422967"/>
                  <a:pt x="2468103" y="418977"/>
                </a:cubicBezTo>
                <a:cubicBezTo>
                  <a:pt x="2519585" y="412197"/>
                  <a:pt x="2571014" y="405050"/>
                  <a:pt x="2622548" y="398641"/>
                </a:cubicBezTo>
                <a:cubicBezTo>
                  <a:pt x="2639023" y="396667"/>
                  <a:pt x="2656458" y="398902"/>
                  <a:pt x="2672418" y="395869"/>
                </a:cubicBezTo>
                <a:cubicBezTo>
                  <a:pt x="2746164" y="381759"/>
                  <a:pt x="2819620" y="365613"/>
                  <a:pt x="2893419" y="351874"/>
                </a:cubicBezTo>
                <a:cubicBezTo>
                  <a:pt x="2935275" y="344016"/>
                  <a:pt x="2978972" y="341367"/>
                  <a:pt x="3020366" y="332819"/>
                </a:cubicBezTo>
                <a:cubicBezTo>
                  <a:pt x="3068131" y="322983"/>
                  <a:pt x="3114167" y="308673"/>
                  <a:pt x="3161342" y="297221"/>
                </a:cubicBezTo>
                <a:cubicBezTo>
                  <a:pt x="3174363" y="294043"/>
                  <a:pt x="3189236" y="293620"/>
                  <a:pt x="3203211" y="292002"/>
                </a:cubicBezTo>
                <a:cubicBezTo>
                  <a:pt x="3218970" y="290132"/>
                  <a:pt x="3234426" y="288683"/>
                  <a:pt x="3250159" y="286626"/>
                </a:cubicBezTo>
                <a:cubicBezTo>
                  <a:pt x="3298046" y="280173"/>
                  <a:pt x="3345799" y="272793"/>
                  <a:pt x="3393818" y="267264"/>
                </a:cubicBezTo>
                <a:cubicBezTo>
                  <a:pt x="3423192" y="263828"/>
                  <a:pt x="3454972" y="267035"/>
                  <a:pt x="3481709" y="260387"/>
                </a:cubicBezTo>
                <a:cubicBezTo>
                  <a:pt x="3536269" y="247128"/>
                  <a:pt x="3593315" y="251261"/>
                  <a:pt x="3647216" y="233376"/>
                </a:cubicBezTo>
                <a:cubicBezTo>
                  <a:pt x="3663932" y="227970"/>
                  <a:pt x="3688545" y="232011"/>
                  <a:pt x="3709303" y="229426"/>
                </a:cubicBezTo>
                <a:cubicBezTo>
                  <a:pt x="3761194" y="222966"/>
                  <a:pt x="3812926" y="215397"/>
                  <a:pt x="3864658" y="207827"/>
                </a:cubicBezTo>
                <a:cubicBezTo>
                  <a:pt x="3911039" y="201022"/>
                  <a:pt x="3959599" y="196736"/>
                  <a:pt x="4003479" y="185188"/>
                </a:cubicBezTo>
                <a:cubicBezTo>
                  <a:pt x="4049450" y="172966"/>
                  <a:pt x="4091676" y="167696"/>
                  <a:pt x="4137908" y="167519"/>
                </a:cubicBezTo>
                <a:cubicBezTo>
                  <a:pt x="4169572" y="167345"/>
                  <a:pt x="4202492" y="163215"/>
                  <a:pt x="4234801" y="159925"/>
                </a:cubicBezTo>
                <a:cubicBezTo>
                  <a:pt x="4269637" y="156466"/>
                  <a:pt x="4307279" y="147130"/>
                  <a:pt x="4339563" y="148755"/>
                </a:cubicBezTo>
                <a:cubicBezTo>
                  <a:pt x="4435676" y="153547"/>
                  <a:pt x="4532252" y="143733"/>
                  <a:pt x="4630058" y="129778"/>
                </a:cubicBezTo>
                <a:cubicBezTo>
                  <a:pt x="4647908" y="127231"/>
                  <a:pt x="4665744" y="122044"/>
                  <a:pt x="4682478" y="116824"/>
                </a:cubicBezTo>
                <a:cubicBezTo>
                  <a:pt x="4780055" y="85907"/>
                  <a:pt x="4880571" y="73077"/>
                  <a:pt x="4983757" y="68740"/>
                </a:cubicBezTo>
                <a:cubicBezTo>
                  <a:pt x="5005136" y="67956"/>
                  <a:pt x="5028746" y="64966"/>
                  <a:pt x="5049491" y="59740"/>
                </a:cubicBezTo>
                <a:cubicBezTo>
                  <a:pt x="5107825" y="44808"/>
                  <a:pt x="5163762" y="25875"/>
                  <a:pt x="5222717" y="12743"/>
                </a:cubicBezTo>
                <a:cubicBezTo>
                  <a:pt x="5320152" y="-8899"/>
                  <a:pt x="5409110" y="4465"/>
                  <a:pt x="5499656" y="8541"/>
                </a:cubicBezTo>
                <a:cubicBezTo>
                  <a:pt x="5585788" y="12301"/>
                  <a:pt x="5662249" y="37645"/>
                  <a:pt x="5760352" y="15529"/>
                </a:cubicBezTo>
                <a:cubicBezTo>
                  <a:pt x="5770237" y="13363"/>
                  <a:pt x="5782017" y="16781"/>
                  <a:pt x="5793269" y="16498"/>
                </a:cubicBezTo>
                <a:cubicBezTo>
                  <a:pt x="5824111" y="15685"/>
                  <a:pt x="5855059" y="15611"/>
                  <a:pt x="5885997" y="12898"/>
                </a:cubicBezTo>
                <a:cubicBezTo>
                  <a:pt x="5923794" y="9771"/>
                  <a:pt x="5961885" y="3581"/>
                  <a:pt x="5999628" y="83"/>
                </a:cubicBezTo>
                <a:close/>
              </a:path>
            </a:pathLst>
          </a:custGeom>
        </p:spPr>
      </p:pic>
      <p:grpSp>
        <p:nvGrpSpPr>
          <p:cNvPr id="25" name="Group 24">
            <a:extLst>
              <a:ext uri="{FF2B5EF4-FFF2-40B4-BE49-F238E27FC236}">
                <a16:creationId xmlns:a16="http://schemas.microsoft.com/office/drawing/2014/main" id="{9B2319FA-B636-4971-BA3D-EA448709D9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083182"/>
            <a:ext cx="12192000" cy="1203823"/>
            <a:chOff x="0" y="4083182"/>
            <a:chExt cx="12192000" cy="1203823"/>
          </a:xfrm>
          <a:effectLst>
            <a:outerShdw blurRad="381000" dist="152400" dir="16200000" rotWithShape="0">
              <a:prstClr val="black">
                <a:alpha val="10000"/>
              </a:prstClr>
            </a:outerShdw>
          </a:effectLst>
        </p:grpSpPr>
        <p:sp>
          <p:nvSpPr>
            <p:cNvPr id="26" name="Freeform: Shape 25">
              <a:extLst>
                <a:ext uri="{FF2B5EF4-FFF2-40B4-BE49-F238E27FC236}">
                  <a16:creationId xmlns:a16="http://schemas.microsoft.com/office/drawing/2014/main" id="{E88A025D-FBC9-4004-BFA0-5E3DC3E9B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83182"/>
              <a:ext cx="12192000" cy="1203823"/>
            </a:xfrm>
            <a:custGeom>
              <a:avLst/>
              <a:gdLst>
                <a:gd name="connsiteX0" fmla="*/ 12192000 w 12192000"/>
                <a:gd name="connsiteY0" fmla="*/ 0 h 1203823"/>
                <a:gd name="connsiteX1" fmla="*/ 12192000 w 12192000"/>
                <a:gd name="connsiteY1" fmla="*/ 463428 h 1203823"/>
                <a:gd name="connsiteX2" fmla="*/ 12190878 w 12192000"/>
                <a:gd name="connsiteY2" fmla="*/ 463511 h 1203823"/>
                <a:gd name="connsiteX3" fmla="*/ 12077247 w 12192000"/>
                <a:gd name="connsiteY3" fmla="*/ 476326 h 1203823"/>
                <a:gd name="connsiteX4" fmla="*/ 11984519 w 12192000"/>
                <a:gd name="connsiteY4" fmla="*/ 479926 h 1203823"/>
                <a:gd name="connsiteX5" fmla="*/ 11951602 w 12192000"/>
                <a:gd name="connsiteY5" fmla="*/ 478957 h 1203823"/>
                <a:gd name="connsiteX6" fmla="*/ 11690906 w 12192000"/>
                <a:gd name="connsiteY6" fmla="*/ 471969 h 1203823"/>
                <a:gd name="connsiteX7" fmla="*/ 11413967 w 12192000"/>
                <a:gd name="connsiteY7" fmla="*/ 476171 h 1203823"/>
                <a:gd name="connsiteX8" fmla="*/ 11240741 w 12192000"/>
                <a:gd name="connsiteY8" fmla="*/ 523168 h 1203823"/>
                <a:gd name="connsiteX9" fmla="*/ 11175007 w 12192000"/>
                <a:gd name="connsiteY9" fmla="*/ 532168 h 1203823"/>
                <a:gd name="connsiteX10" fmla="*/ 10873728 w 12192000"/>
                <a:gd name="connsiteY10" fmla="*/ 580252 h 1203823"/>
                <a:gd name="connsiteX11" fmla="*/ 10821308 w 12192000"/>
                <a:gd name="connsiteY11" fmla="*/ 593206 h 1203823"/>
                <a:gd name="connsiteX12" fmla="*/ 10530813 w 12192000"/>
                <a:gd name="connsiteY12" fmla="*/ 612183 h 1203823"/>
                <a:gd name="connsiteX13" fmla="*/ 10426051 w 12192000"/>
                <a:gd name="connsiteY13" fmla="*/ 623353 h 1203823"/>
                <a:gd name="connsiteX14" fmla="*/ 10329158 w 12192000"/>
                <a:gd name="connsiteY14" fmla="*/ 630947 h 1203823"/>
                <a:gd name="connsiteX15" fmla="*/ 10194729 w 12192000"/>
                <a:gd name="connsiteY15" fmla="*/ 648616 h 1203823"/>
                <a:gd name="connsiteX16" fmla="*/ 10055908 w 12192000"/>
                <a:gd name="connsiteY16" fmla="*/ 671255 h 1203823"/>
                <a:gd name="connsiteX17" fmla="*/ 9900553 w 12192000"/>
                <a:gd name="connsiteY17" fmla="*/ 692854 h 1203823"/>
                <a:gd name="connsiteX18" fmla="*/ 9838466 w 12192000"/>
                <a:gd name="connsiteY18" fmla="*/ 696804 h 1203823"/>
                <a:gd name="connsiteX19" fmla="*/ 9672959 w 12192000"/>
                <a:gd name="connsiteY19" fmla="*/ 723815 h 1203823"/>
                <a:gd name="connsiteX20" fmla="*/ 9585068 w 12192000"/>
                <a:gd name="connsiteY20" fmla="*/ 730692 h 1203823"/>
                <a:gd name="connsiteX21" fmla="*/ 9441409 w 12192000"/>
                <a:gd name="connsiteY21" fmla="*/ 750054 h 1203823"/>
                <a:gd name="connsiteX22" fmla="*/ 9394461 w 12192000"/>
                <a:gd name="connsiteY22" fmla="*/ 755430 h 1203823"/>
                <a:gd name="connsiteX23" fmla="*/ 9352592 w 12192000"/>
                <a:gd name="connsiteY23" fmla="*/ 760649 h 1203823"/>
                <a:gd name="connsiteX24" fmla="*/ 9211616 w 12192000"/>
                <a:gd name="connsiteY24" fmla="*/ 796247 h 1203823"/>
                <a:gd name="connsiteX25" fmla="*/ 9084669 w 12192000"/>
                <a:gd name="connsiteY25" fmla="*/ 815302 h 1203823"/>
                <a:gd name="connsiteX26" fmla="*/ 8863668 w 12192000"/>
                <a:gd name="connsiteY26" fmla="*/ 859297 h 1203823"/>
                <a:gd name="connsiteX27" fmla="*/ 8813798 w 12192000"/>
                <a:gd name="connsiteY27" fmla="*/ 862069 h 1203823"/>
                <a:gd name="connsiteX28" fmla="*/ 8659353 w 12192000"/>
                <a:gd name="connsiteY28" fmla="*/ 882405 h 1203823"/>
                <a:gd name="connsiteX29" fmla="*/ 8571354 w 12192000"/>
                <a:gd name="connsiteY29" fmla="*/ 893639 h 1203823"/>
                <a:gd name="connsiteX30" fmla="*/ 8464108 w 12192000"/>
                <a:gd name="connsiteY30" fmla="*/ 918003 h 1203823"/>
                <a:gd name="connsiteX31" fmla="*/ 8278326 w 12192000"/>
                <a:gd name="connsiteY31" fmla="*/ 963768 h 1203823"/>
                <a:gd name="connsiteX32" fmla="*/ 8229130 w 12192000"/>
                <a:gd name="connsiteY32" fmla="*/ 973809 h 1203823"/>
                <a:gd name="connsiteX33" fmla="*/ 8139753 w 12192000"/>
                <a:gd name="connsiteY33" fmla="*/ 995814 h 1203823"/>
                <a:gd name="connsiteX34" fmla="*/ 8123573 w 12192000"/>
                <a:gd name="connsiteY34" fmla="*/ 999822 h 1203823"/>
                <a:gd name="connsiteX35" fmla="*/ 7988700 w 12192000"/>
                <a:gd name="connsiteY35" fmla="*/ 1042478 h 1203823"/>
                <a:gd name="connsiteX36" fmla="*/ 7917216 w 12192000"/>
                <a:gd name="connsiteY36" fmla="*/ 1054564 h 1203823"/>
                <a:gd name="connsiteX37" fmla="*/ 7710917 w 12192000"/>
                <a:gd name="connsiteY37" fmla="*/ 1084189 h 1203823"/>
                <a:gd name="connsiteX38" fmla="*/ 7622961 w 12192000"/>
                <a:gd name="connsiteY38" fmla="*/ 1093150 h 1203823"/>
                <a:gd name="connsiteX39" fmla="*/ 7410784 w 12192000"/>
                <a:gd name="connsiteY39" fmla="*/ 1109639 h 1203823"/>
                <a:gd name="connsiteX40" fmla="*/ 7277756 w 12192000"/>
                <a:gd name="connsiteY40" fmla="*/ 1121821 h 1203823"/>
                <a:gd name="connsiteX41" fmla="*/ 7124542 w 12192000"/>
                <a:gd name="connsiteY41" fmla="*/ 1132917 h 1203823"/>
                <a:gd name="connsiteX42" fmla="*/ 6949754 w 12192000"/>
                <a:gd name="connsiteY42" fmla="*/ 1151057 h 1203823"/>
                <a:gd name="connsiteX43" fmla="*/ 6630251 w 12192000"/>
                <a:gd name="connsiteY43" fmla="*/ 1176062 h 1203823"/>
                <a:gd name="connsiteX44" fmla="*/ 6320635 w 12192000"/>
                <a:gd name="connsiteY44" fmla="*/ 1198900 h 1203823"/>
                <a:gd name="connsiteX45" fmla="*/ 6192345 w 12192000"/>
                <a:gd name="connsiteY45" fmla="*/ 1198322 h 1203823"/>
                <a:gd name="connsiteX46" fmla="*/ 5966564 w 12192000"/>
                <a:gd name="connsiteY46" fmla="*/ 1203722 h 1203823"/>
                <a:gd name="connsiteX47" fmla="*/ 5867229 w 12192000"/>
                <a:gd name="connsiteY47" fmla="*/ 1201846 h 1203823"/>
                <a:gd name="connsiteX48" fmla="*/ 5630174 w 12192000"/>
                <a:gd name="connsiteY48" fmla="*/ 1202247 h 1203823"/>
                <a:gd name="connsiteX49" fmla="*/ 5348950 w 12192000"/>
                <a:gd name="connsiteY49" fmla="*/ 1191767 h 1203823"/>
                <a:gd name="connsiteX50" fmla="*/ 5241230 w 12192000"/>
                <a:gd name="connsiteY50" fmla="*/ 1192407 h 1203823"/>
                <a:gd name="connsiteX51" fmla="*/ 4971135 w 12192000"/>
                <a:gd name="connsiteY51" fmla="*/ 1193558 h 1203823"/>
                <a:gd name="connsiteX52" fmla="*/ 4869418 w 12192000"/>
                <a:gd name="connsiteY52" fmla="*/ 1200518 h 1203823"/>
                <a:gd name="connsiteX53" fmla="*/ 4753276 w 12192000"/>
                <a:gd name="connsiteY53" fmla="*/ 1200849 h 1203823"/>
                <a:gd name="connsiteX54" fmla="*/ 4611885 w 12192000"/>
                <a:gd name="connsiteY54" fmla="*/ 1192700 h 1203823"/>
                <a:gd name="connsiteX55" fmla="*/ 4376827 w 12192000"/>
                <a:gd name="connsiteY55" fmla="*/ 1184130 h 1203823"/>
                <a:gd name="connsiteX56" fmla="*/ 4285473 w 12192000"/>
                <a:gd name="connsiteY56" fmla="*/ 1187157 h 1203823"/>
                <a:gd name="connsiteX57" fmla="*/ 3866545 w 12192000"/>
                <a:gd name="connsiteY57" fmla="*/ 1181595 h 1203823"/>
                <a:gd name="connsiteX58" fmla="*/ 3651344 w 12192000"/>
                <a:gd name="connsiteY58" fmla="*/ 1174347 h 1203823"/>
                <a:gd name="connsiteX59" fmla="*/ 3518455 w 12192000"/>
                <a:gd name="connsiteY59" fmla="*/ 1177257 h 1203823"/>
                <a:gd name="connsiteX60" fmla="*/ 3400820 w 12192000"/>
                <a:gd name="connsiteY60" fmla="*/ 1169684 h 1203823"/>
                <a:gd name="connsiteX61" fmla="*/ 3037156 w 12192000"/>
                <a:gd name="connsiteY61" fmla="*/ 1153216 h 1203823"/>
                <a:gd name="connsiteX62" fmla="*/ 2866262 w 12192000"/>
                <a:gd name="connsiteY62" fmla="*/ 1132282 h 1203823"/>
                <a:gd name="connsiteX63" fmla="*/ 2582175 w 12192000"/>
                <a:gd name="connsiteY63" fmla="*/ 1088978 h 1203823"/>
                <a:gd name="connsiteX64" fmla="*/ 2395408 w 12192000"/>
                <a:gd name="connsiteY64" fmla="*/ 1035944 h 1203823"/>
                <a:gd name="connsiteX65" fmla="*/ 2294753 w 12192000"/>
                <a:gd name="connsiteY65" fmla="*/ 1014617 h 1203823"/>
                <a:gd name="connsiteX66" fmla="*/ 2122946 w 12192000"/>
                <a:gd name="connsiteY66" fmla="*/ 984750 h 1203823"/>
                <a:gd name="connsiteX67" fmla="*/ 1905506 w 12192000"/>
                <a:gd name="connsiteY67" fmla="*/ 941379 h 1203823"/>
                <a:gd name="connsiteX68" fmla="*/ 1671047 w 12192000"/>
                <a:gd name="connsiteY68" fmla="*/ 924227 h 1203823"/>
                <a:gd name="connsiteX69" fmla="*/ 1543858 w 12192000"/>
                <a:gd name="connsiteY69" fmla="*/ 898189 h 1203823"/>
                <a:gd name="connsiteX70" fmla="*/ 1419786 w 12192000"/>
                <a:gd name="connsiteY70" fmla="*/ 868499 h 1203823"/>
                <a:gd name="connsiteX71" fmla="*/ 1355118 w 12192000"/>
                <a:gd name="connsiteY71" fmla="*/ 849213 h 1203823"/>
                <a:gd name="connsiteX72" fmla="*/ 1223715 w 12192000"/>
                <a:gd name="connsiteY72" fmla="*/ 821701 h 1203823"/>
                <a:gd name="connsiteX73" fmla="*/ 1094195 w 12192000"/>
                <a:gd name="connsiteY73" fmla="*/ 804871 h 1203823"/>
                <a:gd name="connsiteX74" fmla="*/ 1001117 w 12192000"/>
                <a:gd name="connsiteY74" fmla="*/ 783029 h 1203823"/>
                <a:gd name="connsiteX75" fmla="*/ 879550 w 12192000"/>
                <a:gd name="connsiteY75" fmla="*/ 747883 h 1203823"/>
                <a:gd name="connsiteX76" fmla="*/ 711166 w 12192000"/>
                <a:gd name="connsiteY76" fmla="*/ 719038 h 1203823"/>
                <a:gd name="connsiteX77" fmla="*/ 557943 w 12192000"/>
                <a:gd name="connsiteY77" fmla="*/ 707100 h 1203823"/>
                <a:gd name="connsiteX78" fmla="*/ 480350 w 12192000"/>
                <a:gd name="connsiteY78" fmla="*/ 668701 h 1203823"/>
                <a:gd name="connsiteX79" fmla="*/ 296226 w 12192000"/>
                <a:gd name="connsiteY79" fmla="*/ 603582 h 1203823"/>
                <a:gd name="connsiteX80" fmla="*/ 72691 w 12192000"/>
                <a:gd name="connsiteY80" fmla="*/ 560891 h 1203823"/>
                <a:gd name="connsiteX81" fmla="*/ 0 w 12192000"/>
                <a:gd name="connsiteY81" fmla="*/ 543485 h 1203823"/>
                <a:gd name="connsiteX82" fmla="*/ 0 w 12192000"/>
                <a:gd name="connsiteY82" fmla="*/ 384356 h 1203823"/>
                <a:gd name="connsiteX83" fmla="*/ 51786 w 12192000"/>
                <a:gd name="connsiteY83" fmla="*/ 393936 h 1203823"/>
                <a:gd name="connsiteX84" fmla="*/ 205563 w 12192000"/>
                <a:gd name="connsiteY84" fmla="*/ 414858 h 1203823"/>
                <a:gd name="connsiteX85" fmla="*/ 354393 w 12192000"/>
                <a:gd name="connsiteY85" fmla="*/ 426666 h 1203823"/>
                <a:gd name="connsiteX86" fmla="*/ 448284 w 12192000"/>
                <a:gd name="connsiteY86" fmla="*/ 436307 h 1203823"/>
                <a:gd name="connsiteX87" fmla="*/ 611520 w 12192000"/>
                <a:gd name="connsiteY87" fmla="*/ 434165 h 1203823"/>
                <a:gd name="connsiteX88" fmla="*/ 746078 w 12192000"/>
                <a:gd name="connsiteY88" fmla="*/ 422520 h 1203823"/>
                <a:gd name="connsiteX89" fmla="*/ 902726 w 12192000"/>
                <a:gd name="connsiteY89" fmla="*/ 409988 h 1203823"/>
                <a:gd name="connsiteX90" fmla="*/ 1113856 w 12192000"/>
                <a:gd name="connsiteY90" fmla="*/ 414229 h 1203823"/>
                <a:gd name="connsiteX91" fmla="*/ 1333451 w 12192000"/>
                <a:gd name="connsiteY91" fmla="*/ 459937 h 1203823"/>
                <a:gd name="connsiteX92" fmla="*/ 1408611 w 12192000"/>
                <a:gd name="connsiteY92" fmla="*/ 458277 h 1203823"/>
                <a:gd name="connsiteX93" fmla="*/ 1630193 w 12192000"/>
                <a:gd name="connsiteY93" fmla="*/ 403060 h 1203823"/>
                <a:gd name="connsiteX94" fmla="*/ 1956291 w 12192000"/>
                <a:gd name="connsiteY94" fmla="*/ 332366 h 1203823"/>
                <a:gd name="connsiteX95" fmla="*/ 2042816 w 12192000"/>
                <a:gd name="connsiteY95" fmla="*/ 344001 h 1203823"/>
                <a:gd name="connsiteX96" fmla="*/ 2183422 w 12192000"/>
                <a:gd name="connsiteY96" fmla="*/ 369633 h 1203823"/>
                <a:gd name="connsiteX97" fmla="*/ 2269568 w 12192000"/>
                <a:gd name="connsiteY97" fmla="*/ 439858 h 1203823"/>
                <a:gd name="connsiteX98" fmla="*/ 2331131 w 12192000"/>
                <a:gd name="connsiteY98" fmla="*/ 524162 h 1203823"/>
                <a:gd name="connsiteX99" fmla="*/ 2385114 w 12192000"/>
                <a:gd name="connsiteY99" fmla="*/ 555356 h 1203823"/>
                <a:gd name="connsiteX100" fmla="*/ 2444035 w 12192000"/>
                <a:gd name="connsiteY100" fmla="*/ 572629 h 1203823"/>
                <a:gd name="connsiteX101" fmla="*/ 2525981 w 12192000"/>
                <a:gd name="connsiteY101" fmla="*/ 603233 h 1203823"/>
                <a:gd name="connsiteX102" fmla="*/ 2603912 w 12192000"/>
                <a:gd name="connsiteY102" fmla="*/ 684824 h 1203823"/>
                <a:gd name="connsiteX103" fmla="*/ 2678830 w 12192000"/>
                <a:gd name="connsiteY103" fmla="*/ 706989 h 1203823"/>
                <a:gd name="connsiteX104" fmla="*/ 2738096 w 12192000"/>
                <a:gd name="connsiteY104" fmla="*/ 711375 h 1203823"/>
                <a:gd name="connsiteX105" fmla="*/ 2983808 w 12192000"/>
                <a:gd name="connsiteY105" fmla="*/ 728242 h 1203823"/>
                <a:gd name="connsiteX106" fmla="*/ 3013999 w 12192000"/>
                <a:gd name="connsiteY106" fmla="*/ 725445 h 1203823"/>
                <a:gd name="connsiteX107" fmla="*/ 3364421 w 12192000"/>
                <a:gd name="connsiteY107" fmla="*/ 720577 h 1203823"/>
                <a:gd name="connsiteX108" fmla="*/ 3460524 w 12192000"/>
                <a:gd name="connsiteY108" fmla="*/ 717627 h 1203823"/>
                <a:gd name="connsiteX109" fmla="*/ 3710984 w 12192000"/>
                <a:gd name="connsiteY109" fmla="*/ 714181 h 1203823"/>
                <a:gd name="connsiteX110" fmla="*/ 3850962 w 12192000"/>
                <a:gd name="connsiteY110" fmla="*/ 778801 h 1203823"/>
                <a:gd name="connsiteX111" fmla="*/ 3946288 w 12192000"/>
                <a:gd name="connsiteY111" fmla="*/ 816371 h 1203823"/>
                <a:gd name="connsiteX112" fmla="*/ 4065134 w 12192000"/>
                <a:gd name="connsiteY112" fmla="*/ 832458 h 1203823"/>
                <a:gd name="connsiteX113" fmla="*/ 4132175 w 12192000"/>
                <a:gd name="connsiteY113" fmla="*/ 835166 h 1203823"/>
                <a:gd name="connsiteX114" fmla="*/ 4305860 w 12192000"/>
                <a:gd name="connsiteY114" fmla="*/ 804155 h 1203823"/>
                <a:gd name="connsiteX115" fmla="*/ 4382133 w 12192000"/>
                <a:gd name="connsiteY115" fmla="*/ 769480 h 1203823"/>
                <a:gd name="connsiteX116" fmla="*/ 4453290 w 12192000"/>
                <a:gd name="connsiteY116" fmla="*/ 752531 h 1203823"/>
                <a:gd name="connsiteX117" fmla="*/ 4657973 w 12192000"/>
                <a:gd name="connsiteY117" fmla="*/ 795834 h 1203823"/>
                <a:gd name="connsiteX118" fmla="*/ 4682401 w 12192000"/>
                <a:gd name="connsiteY118" fmla="*/ 813875 h 1203823"/>
                <a:gd name="connsiteX119" fmla="*/ 4771816 w 12192000"/>
                <a:gd name="connsiteY119" fmla="*/ 907045 h 1203823"/>
                <a:gd name="connsiteX120" fmla="*/ 4827522 w 12192000"/>
                <a:gd name="connsiteY120" fmla="*/ 929875 h 1203823"/>
                <a:gd name="connsiteX121" fmla="*/ 4849943 w 12192000"/>
                <a:gd name="connsiteY121" fmla="*/ 933850 h 1203823"/>
                <a:gd name="connsiteX122" fmla="*/ 5009628 w 12192000"/>
                <a:gd name="connsiteY122" fmla="*/ 957895 h 1203823"/>
                <a:gd name="connsiteX123" fmla="*/ 5158713 w 12192000"/>
                <a:gd name="connsiteY123" fmla="*/ 963814 h 1203823"/>
                <a:gd name="connsiteX124" fmla="*/ 5376429 w 12192000"/>
                <a:gd name="connsiteY124" fmla="*/ 963150 h 1203823"/>
                <a:gd name="connsiteX125" fmla="*/ 5475789 w 12192000"/>
                <a:gd name="connsiteY125" fmla="*/ 980508 h 1203823"/>
                <a:gd name="connsiteX126" fmla="*/ 5653403 w 12192000"/>
                <a:gd name="connsiteY126" fmla="*/ 987267 h 1203823"/>
                <a:gd name="connsiteX127" fmla="*/ 5726343 w 12192000"/>
                <a:gd name="connsiteY127" fmla="*/ 985356 h 1203823"/>
                <a:gd name="connsiteX128" fmla="*/ 5790565 w 12192000"/>
                <a:gd name="connsiteY128" fmla="*/ 991299 h 1203823"/>
                <a:gd name="connsiteX129" fmla="*/ 5860261 w 12192000"/>
                <a:gd name="connsiteY129" fmla="*/ 1004957 h 1203823"/>
                <a:gd name="connsiteX130" fmla="*/ 6042103 w 12192000"/>
                <a:gd name="connsiteY130" fmla="*/ 1036225 h 1203823"/>
                <a:gd name="connsiteX131" fmla="*/ 6302000 w 12192000"/>
                <a:gd name="connsiteY131" fmla="*/ 989138 h 1203823"/>
                <a:gd name="connsiteX132" fmla="*/ 6452027 w 12192000"/>
                <a:gd name="connsiteY132" fmla="*/ 968488 h 1203823"/>
                <a:gd name="connsiteX133" fmla="*/ 6589207 w 12192000"/>
                <a:gd name="connsiteY133" fmla="*/ 939473 h 1203823"/>
                <a:gd name="connsiteX134" fmla="*/ 6631071 w 12192000"/>
                <a:gd name="connsiteY134" fmla="*/ 911221 h 1203823"/>
                <a:gd name="connsiteX135" fmla="*/ 6828276 w 12192000"/>
                <a:gd name="connsiteY135" fmla="*/ 942940 h 1203823"/>
                <a:gd name="connsiteX136" fmla="*/ 6900805 w 12192000"/>
                <a:gd name="connsiteY136" fmla="*/ 984139 h 1203823"/>
                <a:gd name="connsiteX137" fmla="*/ 7034669 w 12192000"/>
                <a:gd name="connsiteY137" fmla="*/ 1018664 h 1203823"/>
                <a:gd name="connsiteX138" fmla="*/ 7281069 w 12192000"/>
                <a:gd name="connsiteY138" fmla="*/ 966326 h 1203823"/>
                <a:gd name="connsiteX139" fmla="*/ 7412782 w 12192000"/>
                <a:gd name="connsiteY139" fmla="*/ 909205 h 1203823"/>
                <a:gd name="connsiteX140" fmla="*/ 7500329 w 12192000"/>
                <a:gd name="connsiteY140" fmla="*/ 894825 h 1203823"/>
                <a:gd name="connsiteX141" fmla="*/ 7662326 w 12192000"/>
                <a:gd name="connsiteY141" fmla="*/ 927415 h 1203823"/>
                <a:gd name="connsiteX142" fmla="*/ 7725336 w 12192000"/>
                <a:gd name="connsiteY142" fmla="*/ 924843 h 1203823"/>
                <a:gd name="connsiteX143" fmla="*/ 7833282 w 12192000"/>
                <a:gd name="connsiteY143" fmla="*/ 913030 h 1203823"/>
                <a:gd name="connsiteX144" fmla="*/ 7928607 w 12192000"/>
                <a:gd name="connsiteY144" fmla="*/ 881682 h 1203823"/>
                <a:gd name="connsiteX145" fmla="*/ 8146599 w 12192000"/>
                <a:gd name="connsiteY145" fmla="*/ 762967 h 1203823"/>
                <a:gd name="connsiteX146" fmla="*/ 8183580 w 12192000"/>
                <a:gd name="connsiteY146" fmla="*/ 749004 h 1203823"/>
                <a:gd name="connsiteX147" fmla="*/ 8250226 w 12192000"/>
                <a:gd name="connsiteY147" fmla="*/ 733642 h 1203823"/>
                <a:gd name="connsiteX148" fmla="*/ 8505932 w 12192000"/>
                <a:gd name="connsiteY148" fmla="*/ 626541 h 1203823"/>
                <a:gd name="connsiteX149" fmla="*/ 8564196 w 12192000"/>
                <a:gd name="connsiteY149" fmla="*/ 618795 h 1203823"/>
                <a:gd name="connsiteX150" fmla="*/ 8660707 w 12192000"/>
                <a:gd name="connsiteY150" fmla="*/ 611068 h 1203823"/>
                <a:gd name="connsiteX151" fmla="*/ 8762258 w 12192000"/>
                <a:gd name="connsiteY151" fmla="*/ 585060 h 1203823"/>
                <a:gd name="connsiteX152" fmla="*/ 8836441 w 12192000"/>
                <a:gd name="connsiteY152" fmla="*/ 566357 h 1203823"/>
                <a:gd name="connsiteX153" fmla="*/ 9050731 w 12192000"/>
                <a:gd name="connsiteY153" fmla="*/ 559574 h 1203823"/>
                <a:gd name="connsiteX154" fmla="*/ 9229629 w 12192000"/>
                <a:gd name="connsiteY154" fmla="*/ 557463 h 1203823"/>
                <a:gd name="connsiteX155" fmla="*/ 9253453 w 12192000"/>
                <a:gd name="connsiteY155" fmla="*/ 550855 h 1203823"/>
                <a:gd name="connsiteX156" fmla="*/ 9484216 w 12192000"/>
                <a:gd name="connsiteY156" fmla="*/ 498670 h 1203823"/>
                <a:gd name="connsiteX157" fmla="*/ 9582635 w 12192000"/>
                <a:gd name="connsiteY157" fmla="*/ 458383 h 1203823"/>
                <a:gd name="connsiteX158" fmla="*/ 9719672 w 12192000"/>
                <a:gd name="connsiteY158" fmla="*/ 415606 h 1203823"/>
                <a:gd name="connsiteX159" fmla="*/ 9871786 w 12192000"/>
                <a:gd name="connsiteY159" fmla="*/ 366146 h 1203823"/>
                <a:gd name="connsiteX160" fmla="*/ 9984496 w 12192000"/>
                <a:gd name="connsiteY160" fmla="*/ 336659 h 1203823"/>
                <a:gd name="connsiteX161" fmla="*/ 10154710 w 12192000"/>
                <a:gd name="connsiteY161" fmla="*/ 322192 h 1203823"/>
                <a:gd name="connsiteX162" fmla="*/ 10190448 w 12192000"/>
                <a:gd name="connsiteY162" fmla="*/ 325024 h 1203823"/>
                <a:gd name="connsiteX163" fmla="*/ 10530738 w 12192000"/>
                <a:gd name="connsiteY163" fmla="*/ 335952 h 1203823"/>
                <a:gd name="connsiteX164" fmla="*/ 10752159 w 12192000"/>
                <a:gd name="connsiteY164" fmla="*/ 305116 h 1203823"/>
                <a:gd name="connsiteX165" fmla="*/ 10824454 w 12192000"/>
                <a:gd name="connsiteY165" fmla="*/ 285926 h 1203823"/>
                <a:gd name="connsiteX166" fmla="*/ 10953154 w 12192000"/>
                <a:gd name="connsiteY166" fmla="*/ 228101 h 1203823"/>
                <a:gd name="connsiteX167" fmla="*/ 11011616 w 12192000"/>
                <a:gd name="connsiteY167" fmla="*/ 214095 h 1203823"/>
                <a:gd name="connsiteX168" fmla="*/ 11116033 w 12192000"/>
                <a:gd name="connsiteY168" fmla="*/ 195420 h 1203823"/>
                <a:gd name="connsiteX169" fmla="*/ 11344305 w 12192000"/>
                <a:gd name="connsiteY169" fmla="*/ 166628 h 1203823"/>
                <a:gd name="connsiteX170" fmla="*/ 11639052 w 12192000"/>
                <a:gd name="connsiteY170" fmla="*/ 108525 h 1203823"/>
                <a:gd name="connsiteX171" fmla="*/ 11757534 w 12192000"/>
                <a:gd name="connsiteY171" fmla="*/ 96529 h 1203823"/>
                <a:gd name="connsiteX172" fmla="*/ 11885801 w 12192000"/>
                <a:gd name="connsiteY172" fmla="*/ 86727 h 1203823"/>
                <a:gd name="connsiteX173" fmla="*/ 11922876 w 12192000"/>
                <a:gd name="connsiteY173" fmla="*/ 81059 h 1203823"/>
                <a:gd name="connsiteX174" fmla="*/ 12115333 w 12192000"/>
                <a:gd name="connsiteY174" fmla="*/ 33586 h 1203823"/>
                <a:gd name="connsiteX175" fmla="*/ 12158082 w 12192000"/>
                <a:gd name="connsiteY175" fmla="*/ 14080 h 120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3">
                  <a:moveTo>
                    <a:pt x="12192000" y="0"/>
                  </a:moveTo>
                  <a:lnTo>
                    <a:pt x="12192000" y="463428"/>
                  </a:lnTo>
                  <a:lnTo>
                    <a:pt x="12190878" y="463511"/>
                  </a:lnTo>
                  <a:cubicBezTo>
                    <a:pt x="12153135" y="467009"/>
                    <a:pt x="12115044" y="473199"/>
                    <a:pt x="12077247" y="476326"/>
                  </a:cubicBezTo>
                  <a:cubicBezTo>
                    <a:pt x="12046309" y="479039"/>
                    <a:pt x="12015361" y="479113"/>
                    <a:pt x="11984519" y="479926"/>
                  </a:cubicBezTo>
                  <a:cubicBezTo>
                    <a:pt x="11973267" y="480209"/>
                    <a:pt x="11961487" y="476791"/>
                    <a:pt x="11951602" y="478957"/>
                  </a:cubicBezTo>
                  <a:cubicBezTo>
                    <a:pt x="11853499" y="501073"/>
                    <a:pt x="11777038" y="475729"/>
                    <a:pt x="11690906" y="471969"/>
                  </a:cubicBezTo>
                  <a:cubicBezTo>
                    <a:pt x="11600360" y="467893"/>
                    <a:pt x="11511402" y="454529"/>
                    <a:pt x="11413967" y="476171"/>
                  </a:cubicBezTo>
                  <a:cubicBezTo>
                    <a:pt x="11355012" y="489303"/>
                    <a:pt x="11299075" y="508236"/>
                    <a:pt x="11240741" y="523168"/>
                  </a:cubicBezTo>
                  <a:cubicBezTo>
                    <a:pt x="11219996" y="528394"/>
                    <a:pt x="11196386" y="531384"/>
                    <a:pt x="11175007" y="532168"/>
                  </a:cubicBezTo>
                  <a:cubicBezTo>
                    <a:pt x="11071821" y="536505"/>
                    <a:pt x="10971305" y="549335"/>
                    <a:pt x="10873728" y="580252"/>
                  </a:cubicBezTo>
                  <a:cubicBezTo>
                    <a:pt x="10856994" y="585472"/>
                    <a:pt x="10839158" y="590659"/>
                    <a:pt x="10821308" y="593206"/>
                  </a:cubicBezTo>
                  <a:cubicBezTo>
                    <a:pt x="10723502" y="607161"/>
                    <a:pt x="10626926" y="616975"/>
                    <a:pt x="10530813" y="612183"/>
                  </a:cubicBezTo>
                  <a:cubicBezTo>
                    <a:pt x="10498529" y="610558"/>
                    <a:pt x="10460887" y="619894"/>
                    <a:pt x="10426051" y="623353"/>
                  </a:cubicBezTo>
                  <a:cubicBezTo>
                    <a:pt x="10393742" y="626643"/>
                    <a:pt x="10360822" y="630773"/>
                    <a:pt x="10329158" y="630947"/>
                  </a:cubicBezTo>
                  <a:cubicBezTo>
                    <a:pt x="10282926" y="631124"/>
                    <a:pt x="10240700" y="636394"/>
                    <a:pt x="10194729" y="648616"/>
                  </a:cubicBezTo>
                  <a:cubicBezTo>
                    <a:pt x="10150849" y="660164"/>
                    <a:pt x="10102289" y="664450"/>
                    <a:pt x="10055908" y="671255"/>
                  </a:cubicBezTo>
                  <a:cubicBezTo>
                    <a:pt x="10004176" y="678825"/>
                    <a:pt x="9952444" y="686394"/>
                    <a:pt x="9900553" y="692854"/>
                  </a:cubicBezTo>
                  <a:cubicBezTo>
                    <a:pt x="9879795" y="695439"/>
                    <a:pt x="9855182" y="691398"/>
                    <a:pt x="9838466" y="696804"/>
                  </a:cubicBezTo>
                  <a:cubicBezTo>
                    <a:pt x="9784565" y="714689"/>
                    <a:pt x="9727519" y="710556"/>
                    <a:pt x="9672959" y="723815"/>
                  </a:cubicBezTo>
                  <a:cubicBezTo>
                    <a:pt x="9646222" y="730463"/>
                    <a:pt x="9614442" y="727256"/>
                    <a:pt x="9585068" y="730692"/>
                  </a:cubicBezTo>
                  <a:cubicBezTo>
                    <a:pt x="9537049" y="736221"/>
                    <a:pt x="9489296" y="743601"/>
                    <a:pt x="9441409" y="750054"/>
                  </a:cubicBezTo>
                  <a:cubicBezTo>
                    <a:pt x="9425676" y="752111"/>
                    <a:pt x="9410220" y="753560"/>
                    <a:pt x="9394461" y="755430"/>
                  </a:cubicBezTo>
                  <a:cubicBezTo>
                    <a:pt x="9380486" y="757048"/>
                    <a:pt x="9365613" y="757471"/>
                    <a:pt x="9352592" y="760649"/>
                  </a:cubicBezTo>
                  <a:cubicBezTo>
                    <a:pt x="9305417" y="772101"/>
                    <a:pt x="9259381" y="786411"/>
                    <a:pt x="9211616" y="796247"/>
                  </a:cubicBezTo>
                  <a:cubicBezTo>
                    <a:pt x="9170222" y="804795"/>
                    <a:pt x="9126525" y="807444"/>
                    <a:pt x="9084669" y="815302"/>
                  </a:cubicBezTo>
                  <a:cubicBezTo>
                    <a:pt x="9010870" y="829041"/>
                    <a:pt x="8937414" y="845187"/>
                    <a:pt x="8863668" y="859297"/>
                  </a:cubicBezTo>
                  <a:cubicBezTo>
                    <a:pt x="8847708" y="862330"/>
                    <a:pt x="8830274" y="860095"/>
                    <a:pt x="8813798" y="862069"/>
                  </a:cubicBezTo>
                  <a:cubicBezTo>
                    <a:pt x="8762264" y="868478"/>
                    <a:pt x="8710835" y="875625"/>
                    <a:pt x="8659353" y="882405"/>
                  </a:cubicBezTo>
                  <a:cubicBezTo>
                    <a:pt x="8630057" y="886395"/>
                    <a:pt x="8600507" y="891178"/>
                    <a:pt x="8571354" y="893639"/>
                  </a:cubicBezTo>
                  <a:cubicBezTo>
                    <a:pt x="8532845" y="896867"/>
                    <a:pt x="8497745" y="898475"/>
                    <a:pt x="8464108" y="918003"/>
                  </a:cubicBezTo>
                  <a:cubicBezTo>
                    <a:pt x="8412329" y="948238"/>
                    <a:pt x="8341124" y="949522"/>
                    <a:pt x="8278326" y="963768"/>
                  </a:cubicBezTo>
                  <a:cubicBezTo>
                    <a:pt x="8262088" y="967407"/>
                    <a:pt x="8245337" y="969986"/>
                    <a:pt x="8229130" y="973809"/>
                  </a:cubicBezTo>
                  <a:cubicBezTo>
                    <a:pt x="8199181" y="980914"/>
                    <a:pt x="8169649" y="988337"/>
                    <a:pt x="8139753" y="995814"/>
                  </a:cubicBezTo>
                  <a:cubicBezTo>
                    <a:pt x="8134480" y="997131"/>
                    <a:pt x="8128440" y="998184"/>
                    <a:pt x="8123573" y="999822"/>
                  </a:cubicBezTo>
                  <a:cubicBezTo>
                    <a:pt x="8078630" y="1014163"/>
                    <a:pt x="8034567" y="1029513"/>
                    <a:pt x="7988700" y="1042478"/>
                  </a:cubicBezTo>
                  <a:cubicBezTo>
                    <a:pt x="7966304" y="1048883"/>
                    <a:pt x="7941012" y="1052870"/>
                    <a:pt x="7917216" y="1054564"/>
                  </a:cubicBezTo>
                  <a:cubicBezTo>
                    <a:pt x="7847638" y="1059583"/>
                    <a:pt x="7779166" y="1067275"/>
                    <a:pt x="7710917" y="1084189"/>
                  </a:cubicBezTo>
                  <a:cubicBezTo>
                    <a:pt x="7683829" y="1090884"/>
                    <a:pt x="7652467" y="1090639"/>
                    <a:pt x="7622961" y="1093150"/>
                  </a:cubicBezTo>
                  <a:cubicBezTo>
                    <a:pt x="7552363" y="1098691"/>
                    <a:pt x="7481712" y="1103860"/>
                    <a:pt x="7410784" y="1109639"/>
                  </a:cubicBezTo>
                  <a:cubicBezTo>
                    <a:pt x="7366507" y="1113312"/>
                    <a:pt x="7322032" y="1118146"/>
                    <a:pt x="7277756" y="1121821"/>
                  </a:cubicBezTo>
                  <a:cubicBezTo>
                    <a:pt x="7226620" y="1125905"/>
                    <a:pt x="7175603" y="1128276"/>
                    <a:pt x="7124542" y="1132917"/>
                  </a:cubicBezTo>
                  <a:cubicBezTo>
                    <a:pt x="7066295" y="1138206"/>
                    <a:pt x="7008030" y="1145954"/>
                    <a:pt x="6949754" y="1151057"/>
                  </a:cubicBezTo>
                  <a:cubicBezTo>
                    <a:pt x="6843219" y="1160027"/>
                    <a:pt x="6736885" y="1167834"/>
                    <a:pt x="6630251" y="1176062"/>
                  </a:cubicBezTo>
                  <a:cubicBezTo>
                    <a:pt x="6526851" y="1184017"/>
                    <a:pt x="6423558" y="1192712"/>
                    <a:pt x="6320635" y="1198900"/>
                  </a:cubicBezTo>
                  <a:cubicBezTo>
                    <a:pt x="6277299" y="1201495"/>
                    <a:pt x="6235234" y="1197678"/>
                    <a:pt x="6192345" y="1198322"/>
                  </a:cubicBezTo>
                  <a:cubicBezTo>
                    <a:pt x="6117133" y="1199611"/>
                    <a:pt x="6041420" y="1202484"/>
                    <a:pt x="5966564" y="1203722"/>
                  </a:cubicBezTo>
                  <a:cubicBezTo>
                    <a:pt x="5933146" y="1204337"/>
                    <a:pt x="5900756" y="1201973"/>
                    <a:pt x="5867229" y="1201846"/>
                  </a:cubicBezTo>
                  <a:cubicBezTo>
                    <a:pt x="5788182" y="1201795"/>
                    <a:pt x="5708356" y="1203932"/>
                    <a:pt x="5630174" y="1202247"/>
                  </a:cubicBezTo>
                  <a:cubicBezTo>
                    <a:pt x="5535910" y="1200212"/>
                    <a:pt x="5442985" y="1194778"/>
                    <a:pt x="5348950" y="1191767"/>
                  </a:cubicBezTo>
                  <a:cubicBezTo>
                    <a:pt x="5313812" y="1190550"/>
                    <a:pt x="5277253" y="1192178"/>
                    <a:pt x="5241230" y="1192407"/>
                  </a:cubicBezTo>
                  <a:cubicBezTo>
                    <a:pt x="5151317" y="1192774"/>
                    <a:pt x="5061658" y="1192348"/>
                    <a:pt x="4971135" y="1193558"/>
                  </a:cubicBezTo>
                  <a:cubicBezTo>
                    <a:pt x="4937687" y="1193987"/>
                    <a:pt x="4903115" y="1199298"/>
                    <a:pt x="4869418" y="1200518"/>
                  </a:cubicBezTo>
                  <a:cubicBezTo>
                    <a:pt x="4830285" y="1201946"/>
                    <a:pt x="4791350" y="1202214"/>
                    <a:pt x="4753276" y="1200849"/>
                  </a:cubicBezTo>
                  <a:cubicBezTo>
                    <a:pt x="4705684" y="1199143"/>
                    <a:pt x="4659174" y="1194828"/>
                    <a:pt x="4611885" y="1192700"/>
                  </a:cubicBezTo>
                  <a:cubicBezTo>
                    <a:pt x="4533821" y="1189297"/>
                    <a:pt x="4455422" y="1186134"/>
                    <a:pt x="4376827" y="1184130"/>
                  </a:cubicBezTo>
                  <a:cubicBezTo>
                    <a:pt x="4347228" y="1183445"/>
                    <a:pt x="4315376" y="1187422"/>
                    <a:pt x="4285473" y="1187157"/>
                  </a:cubicBezTo>
                  <a:cubicBezTo>
                    <a:pt x="4145776" y="1185752"/>
                    <a:pt x="4006048" y="1184161"/>
                    <a:pt x="3866545" y="1181595"/>
                  </a:cubicBezTo>
                  <a:cubicBezTo>
                    <a:pt x="3794232" y="1180206"/>
                    <a:pt x="3723635" y="1175550"/>
                    <a:pt x="3651344" y="1174347"/>
                  </a:cubicBezTo>
                  <a:cubicBezTo>
                    <a:pt x="3607887" y="1173561"/>
                    <a:pt x="3561909" y="1178043"/>
                    <a:pt x="3518455" y="1177257"/>
                  </a:cubicBezTo>
                  <a:cubicBezTo>
                    <a:pt x="3478289" y="1176567"/>
                    <a:pt x="3440401" y="1171399"/>
                    <a:pt x="3400820" y="1169684"/>
                  </a:cubicBezTo>
                  <a:cubicBezTo>
                    <a:pt x="3279826" y="1164098"/>
                    <a:pt x="3157312" y="1160620"/>
                    <a:pt x="3037156" y="1153216"/>
                  </a:cubicBezTo>
                  <a:cubicBezTo>
                    <a:pt x="2978375" y="1149707"/>
                    <a:pt x="2922431" y="1140507"/>
                    <a:pt x="2866262" y="1132282"/>
                  </a:cubicBezTo>
                  <a:cubicBezTo>
                    <a:pt x="2771051" y="1118488"/>
                    <a:pt x="2677109" y="1103379"/>
                    <a:pt x="2582175" y="1088978"/>
                  </a:cubicBezTo>
                  <a:cubicBezTo>
                    <a:pt x="2511092" y="1078351"/>
                    <a:pt x="2447358" y="1063085"/>
                    <a:pt x="2395408" y="1035944"/>
                  </a:cubicBezTo>
                  <a:cubicBezTo>
                    <a:pt x="2371413" y="1023507"/>
                    <a:pt x="2331677" y="1015582"/>
                    <a:pt x="2294753" y="1014617"/>
                  </a:cubicBezTo>
                  <a:cubicBezTo>
                    <a:pt x="2228581" y="1012919"/>
                    <a:pt x="2177385" y="998697"/>
                    <a:pt x="2122946" y="984750"/>
                  </a:cubicBezTo>
                  <a:cubicBezTo>
                    <a:pt x="2054123" y="967003"/>
                    <a:pt x="1981587" y="951294"/>
                    <a:pt x="1905506" y="941379"/>
                  </a:cubicBezTo>
                  <a:cubicBezTo>
                    <a:pt x="1830546" y="931682"/>
                    <a:pt x="1747931" y="932140"/>
                    <a:pt x="1671047" y="924227"/>
                  </a:cubicBezTo>
                  <a:cubicBezTo>
                    <a:pt x="1625938" y="919522"/>
                    <a:pt x="1585615" y="907527"/>
                    <a:pt x="1543858" y="898189"/>
                  </a:cubicBezTo>
                  <a:cubicBezTo>
                    <a:pt x="1502095" y="888854"/>
                    <a:pt x="1460608" y="878912"/>
                    <a:pt x="1419786" y="868499"/>
                  </a:cubicBezTo>
                  <a:cubicBezTo>
                    <a:pt x="1397488" y="862805"/>
                    <a:pt x="1378079" y="854434"/>
                    <a:pt x="1355118" y="849213"/>
                  </a:cubicBezTo>
                  <a:cubicBezTo>
                    <a:pt x="1311850" y="839526"/>
                    <a:pt x="1265355" y="832753"/>
                    <a:pt x="1223715" y="821701"/>
                  </a:cubicBezTo>
                  <a:cubicBezTo>
                    <a:pt x="1183579" y="811000"/>
                    <a:pt x="1138866" y="809071"/>
                    <a:pt x="1094195" y="804871"/>
                  </a:cubicBezTo>
                  <a:cubicBezTo>
                    <a:pt x="1060247" y="801783"/>
                    <a:pt x="1034232" y="787935"/>
                    <a:pt x="1001117" y="783029"/>
                  </a:cubicBezTo>
                  <a:cubicBezTo>
                    <a:pt x="953855" y="775989"/>
                    <a:pt x="916855" y="764275"/>
                    <a:pt x="879550" y="747883"/>
                  </a:cubicBezTo>
                  <a:cubicBezTo>
                    <a:pt x="837589" y="729513"/>
                    <a:pt x="770063" y="725929"/>
                    <a:pt x="711166" y="719038"/>
                  </a:cubicBezTo>
                  <a:cubicBezTo>
                    <a:pt x="661154" y="713145"/>
                    <a:pt x="604345" y="715773"/>
                    <a:pt x="557943" y="707100"/>
                  </a:cubicBezTo>
                  <a:cubicBezTo>
                    <a:pt x="525383" y="700983"/>
                    <a:pt x="499357" y="684492"/>
                    <a:pt x="480350" y="668701"/>
                  </a:cubicBezTo>
                  <a:cubicBezTo>
                    <a:pt x="437720" y="632864"/>
                    <a:pt x="370206" y="616629"/>
                    <a:pt x="296226" y="603582"/>
                  </a:cubicBezTo>
                  <a:cubicBezTo>
                    <a:pt x="220743" y="590183"/>
                    <a:pt x="148482" y="573868"/>
                    <a:pt x="72691" y="560891"/>
                  </a:cubicBezTo>
                  <a:lnTo>
                    <a:pt x="0" y="543485"/>
                  </a:lnTo>
                  <a:lnTo>
                    <a:pt x="0" y="384356"/>
                  </a:lnTo>
                  <a:lnTo>
                    <a:pt x="51786" y="393936"/>
                  </a:lnTo>
                  <a:cubicBezTo>
                    <a:pt x="104771" y="397705"/>
                    <a:pt x="153380" y="409085"/>
                    <a:pt x="205563" y="414858"/>
                  </a:cubicBezTo>
                  <a:cubicBezTo>
                    <a:pt x="254064" y="420400"/>
                    <a:pt x="305004" y="422574"/>
                    <a:pt x="354393" y="426666"/>
                  </a:cubicBezTo>
                  <a:cubicBezTo>
                    <a:pt x="386452" y="429268"/>
                    <a:pt x="420773" y="429846"/>
                    <a:pt x="448284" y="436307"/>
                  </a:cubicBezTo>
                  <a:cubicBezTo>
                    <a:pt x="499906" y="448391"/>
                    <a:pt x="551006" y="446575"/>
                    <a:pt x="611520" y="434165"/>
                  </a:cubicBezTo>
                  <a:cubicBezTo>
                    <a:pt x="654697" y="425360"/>
                    <a:pt x="702396" y="422709"/>
                    <a:pt x="746078" y="422520"/>
                  </a:cubicBezTo>
                  <a:cubicBezTo>
                    <a:pt x="798482" y="422217"/>
                    <a:pt x="848402" y="419816"/>
                    <a:pt x="902726" y="409988"/>
                  </a:cubicBezTo>
                  <a:cubicBezTo>
                    <a:pt x="977293" y="396517"/>
                    <a:pt x="1048430" y="397320"/>
                    <a:pt x="1113856" y="414229"/>
                  </a:cubicBezTo>
                  <a:cubicBezTo>
                    <a:pt x="1184157" y="432144"/>
                    <a:pt x="1258679" y="446436"/>
                    <a:pt x="1333451" y="459937"/>
                  </a:cubicBezTo>
                  <a:cubicBezTo>
                    <a:pt x="1354774" y="463882"/>
                    <a:pt x="1385287" y="463303"/>
                    <a:pt x="1408611" y="458277"/>
                  </a:cubicBezTo>
                  <a:cubicBezTo>
                    <a:pt x="1483494" y="441929"/>
                    <a:pt x="1561497" y="427024"/>
                    <a:pt x="1630193" y="403060"/>
                  </a:cubicBezTo>
                  <a:cubicBezTo>
                    <a:pt x="1735317" y="366347"/>
                    <a:pt x="1840889" y="337880"/>
                    <a:pt x="1956291" y="332366"/>
                  </a:cubicBezTo>
                  <a:cubicBezTo>
                    <a:pt x="1986671" y="330864"/>
                    <a:pt x="2019102" y="336055"/>
                    <a:pt x="2042816" y="344001"/>
                  </a:cubicBezTo>
                  <a:cubicBezTo>
                    <a:pt x="2085264" y="358149"/>
                    <a:pt x="2126351" y="370411"/>
                    <a:pt x="2183422" y="369633"/>
                  </a:cubicBezTo>
                  <a:cubicBezTo>
                    <a:pt x="2235037" y="368878"/>
                    <a:pt x="2279661" y="405941"/>
                    <a:pt x="2269568" y="439858"/>
                  </a:cubicBezTo>
                  <a:cubicBezTo>
                    <a:pt x="2258268" y="478100"/>
                    <a:pt x="2277764" y="504963"/>
                    <a:pt x="2331131" y="524162"/>
                  </a:cubicBezTo>
                  <a:cubicBezTo>
                    <a:pt x="2352982" y="531807"/>
                    <a:pt x="2364863" y="546161"/>
                    <a:pt x="2385114" y="555356"/>
                  </a:cubicBezTo>
                  <a:cubicBezTo>
                    <a:pt x="2401862" y="562975"/>
                    <a:pt x="2421929" y="570874"/>
                    <a:pt x="2444035" y="572629"/>
                  </a:cubicBezTo>
                  <a:cubicBezTo>
                    <a:pt x="2483471" y="575877"/>
                    <a:pt x="2509765" y="584022"/>
                    <a:pt x="2525981" y="603233"/>
                  </a:cubicBezTo>
                  <a:cubicBezTo>
                    <a:pt x="2549284" y="631253"/>
                    <a:pt x="2578522" y="657481"/>
                    <a:pt x="2603912" y="684824"/>
                  </a:cubicBezTo>
                  <a:cubicBezTo>
                    <a:pt x="2618912" y="700623"/>
                    <a:pt x="2643517" y="707119"/>
                    <a:pt x="2678830" y="706989"/>
                  </a:cubicBezTo>
                  <a:cubicBezTo>
                    <a:pt x="2699244" y="707100"/>
                    <a:pt x="2725618" y="705603"/>
                    <a:pt x="2738096" y="711375"/>
                  </a:cubicBezTo>
                  <a:cubicBezTo>
                    <a:pt x="2805963" y="742854"/>
                    <a:pt x="2895982" y="733031"/>
                    <a:pt x="2983808" y="728242"/>
                  </a:cubicBezTo>
                  <a:cubicBezTo>
                    <a:pt x="2993931" y="727743"/>
                    <a:pt x="3004009" y="726870"/>
                    <a:pt x="3013999" y="725445"/>
                  </a:cubicBezTo>
                  <a:cubicBezTo>
                    <a:pt x="3136004" y="707473"/>
                    <a:pt x="3250135" y="713469"/>
                    <a:pt x="3364421" y="720577"/>
                  </a:cubicBezTo>
                  <a:cubicBezTo>
                    <a:pt x="3394566" y="722506"/>
                    <a:pt x="3428052" y="719806"/>
                    <a:pt x="3460524" y="717627"/>
                  </a:cubicBezTo>
                  <a:cubicBezTo>
                    <a:pt x="3545332" y="712136"/>
                    <a:pt x="3633316" y="698261"/>
                    <a:pt x="3710984" y="714181"/>
                  </a:cubicBezTo>
                  <a:cubicBezTo>
                    <a:pt x="3772124" y="726606"/>
                    <a:pt x="3825031" y="745116"/>
                    <a:pt x="3850962" y="778801"/>
                  </a:cubicBezTo>
                  <a:cubicBezTo>
                    <a:pt x="3868397" y="801426"/>
                    <a:pt x="3898483" y="813185"/>
                    <a:pt x="3946288" y="816371"/>
                  </a:cubicBezTo>
                  <a:cubicBezTo>
                    <a:pt x="3987482" y="819178"/>
                    <a:pt x="4025133" y="827780"/>
                    <a:pt x="4065134" y="832458"/>
                  </a:cubicBezTo>
                  <a:cubicBezTo>
                    <a:pt x="4086248" y="834921"/>
                    <a:pt x="4110401" y="838273"/>
                    <a:pt x="4132175" y="835166"/>
                  </a:cubicBezTo>
                  <a:cubicBezTo>
                    <a:pt x="4190360" y="826865"/>
                    <a:pt x="4249455" y="817299"/>
                    <a:pt x="4305860" y="804155"/>
                  </a:cubicBezTo>
                  <a:cubicBezTo>
                    <a:pt x="4334043" y="797489"/>
                    <a:pt x="4360741" y="782918"/>
                    <a:pt x="4382133" y="769480"/>
                  </a:cubicBezTo>
                  <a:cubicBezTo>
                    <a:pt x="4404164" y="755387"/>
                    <a:pt x="4425554" y="747046"/>
                    <a:pt x="4453290" y="752531"/>
                  </a:cubicBezTo>
                  <a:cubicBezTo>
                    <a:pt x="4522269" y="766291"/>
                    <a:pt x="4590591" y="780524"/>
                    <a:pt x="4657973" y="795834"/>
                  </a:cubicBezTo>
                  <a:cubicBezTo>
                    <a:pt x="4669647" y="798512"/>
                    <a:pt x="4675989" y="807237"/>
                    <a:pt x="4682401" y="813875"/>
                  </a:cubicBezTo>
                  <a:cubicBezTo>
                    <a:pt x="4712327" y="844913"/>
                    <a:pt x="4739117" y="876968"/>
                    <a:pt x="4771816" y="907045"/>
                  </a:cubicBezTo>
                  <a:cubicBezTo>
                    <a:pt x="4783119" y="917328"/>
                    <a:pt x="4807948" y="922849"/>
                    <a:pt x="4827522" y="929875"/>
                  </a:cubicBezTo>
                  <a:cubicBezTo>
                    <a:pt x="4833683" y="932206"/>
                    <a:pt x="4845545" y="931080"/>
                    <a:pt x="4849943" y="933850"/>
                  </a:cubicBezTo>
                  <a:cubicBezTo>
                    <a:pt x="4888951" y="959630"/>
                    <a:pt x="4951289" y="954889"/>
                    <a:pt x="5009628" y="957895"/>
                  </a:cubicBezTo>
                  <a:cubicBezTo>
                    <a:pt x="5059525" y="960406"/>
                    <a:pt x="5111930" y="960103"/>
                    <a:pt x="5158713" y="963814"/>
                  </a:cubicBezTo>
                  <a:cubicBezTo>
                    <a:pt x="5231309" y="969696"/>
                    <a:pt x="5298175" y="973750"/>
                    <a:pt x="5376429" y="963150"/>
                  </a:cubicBezTo>
                  <a:cubicBezTo>
                    <a:pt x="5408581" y="958754"/>
                    <a:pt x="5448464" y="970244"/>
                    <a:pt x="5475789" y="980508"/>
                  </a:cubicBezTo>
                  <a:cubicBezTo>
                    <a:pt x="5528520" y="1000362"/>
                    <a:pt x="5584841" y="1001957"/>
                    <a:pt x="5653403" y="987267"/>
                  </a:cubicBezTo>
                  <a:cubicBezTo>
                    <a:pt x="5676010" y="982340"/>
                    <a:pt x="5702561" y="984594"/>
                    <a:pt x="5726343" y="985356"/>
                  </a:cubicBezTo>
                  <a:cubicBezTo>
                    <a:pt x="5748645" y="985951"/>
                    <a:pt x="5770112" y="988363"/>
                    <a:pt x="5790565" y="991299"/>
                  </a:cubicBezTo>
                  <a:cubicBezTo>
                    <a:pt x="5815130" y="994968"/>
                    <a:pt x="5845524" y="996109"/>
                    <a:pt x="5860261" y="1004957"/>
                  </a:cubicBezTo>
                  <a:cubicBezTo>
                    <a:pt x="5906804" y="1032492"/>
                    <a:pt x="5977071" y="1037384"/>
                    <a:pt x="6042103" y="1036225"/>
                  </a:cubicBezTo>
                  <a:cubicBezTo>
                    <a:pt x="6128234" y="1034887"/>
                    <a:pt x="6222271" y="1027703"/>
                    <a:pt x="6302000" y="989138"/>
                  </a:cubicBezTo>
                  <a:cubicBezTo>
                    <a:pt x="6349674" y="965908"/>
                    <a:pt x="6396954" y="955198"/>
                    <a:pt x="6452027" y="968488"/>
                  </a:cubicBezTo>
                  <a:cubicBezTo>
                    <a:pt x="6489403" y="977694"/>
                    <a:pt x="6558004" y="960730"/>
                    <a:pt x="6589207" y="939473"/>
                  </a:cubicBezTo>
                  <a:cubicBezTo>
                    <a:pt x="6600500" y="931820"/>
                    <a:pt x="6612150" y="924116"/>
                    <a:pt x="6631071" y="911221"/>
                  </a:cubicBezTo>
                  <a:cubicBezTo>
                    <a:pt x="6674307" y="951312"/>
                    <a:pt x="6752348" y="944331"/>
                    <a:pt x="6828276" y="942940"/>
                  </a:cubicBezTo>
                  <a:cubicBezTo>
                    <a:pt x="6874782" y="942157"/>
                    <a:pt x="6889175" y="963895"/>
                    <a:pt x="6900805" y="984139"/>
                  </a:cubicBezTo>
                  <a:cubicBezTo>
                    <a:pt x="6921317" y="1020675"/>
                    <a:pt x="6959798" y="1032556"/>
                    <a:pt x="7034669" y="1018664"/>
                  </a:cubicBezTo>
                  <a:cubicBezTo>
                    <a:pt x="7117339" y="1003282"/>
                    <a:pt x="7199639" y="985309"/>
                    <a:pt x="7281069" y="966326"/>
                  </a:cubicBezTo>
                  <a:cubicBezTo>
                    <a:pt x="7332523" y="954265"/>
                    <a:pt x="7378031" y="936255"/>
                    <a:pt x="7412782" y="909205"/>
                  </a:cubicBezTo>
                  <a:cubicBezTo>
                    <a:pt x="7446537" y="882863"/>
                    <a:pt x="7455447" y="884046"/>
                    <a:pt x="7500329" y="894825"/>
                  </a:cubicBezTo>
                  <a:cubicBezTo>
                    <a:pt x="7552746" y="907362"/>
                    <a:pt x="7606737" y="918163"/>
                    <a:pt x="7662326" y="927415"/>
                  </a:cubicBezTo>
                  <a:cubicBezTo>
                    <a:pt x="7679869" y="930387"/>
                    <a:pt x="7704116" y="926739"/>
                    <a:pt x="7725336" y="924843"/>
                  </a:cubicBezTo>
                  <a:cubicBezTo>
                    <a:pt x="7761322" y="921787"/>
                    <a:pt x="7798619" y="920242"/>
                    <a:pt x="7833282" y="913030"/>
                  </a:cubicBezTo>
                  <a:cubicBezTo>
                    <a:pt x="7866518" y="906022"/>
                    <a:pt x="7898636" y="893699"/>
                    <a:pt x="7928607" y="881682"/>
                  </a:cubicBezTo>
                  <a:cubicBezTo>
                    <a:pt x="8012313" y="848024"/>
                    <a:pt x="8088140" y="810204"/>
                    <a:pt x="8146599" y="762967"/>
                  </a:cubicBezTo>
                  <a:cubicBezTo>
                    <a:pt x="8154093" y="756799"/>
                    <a:pt x="8170251" y="752605"/>
                    <a:pt x="8183580" y="749004"/>
                  </a:cubicBezTo>
                  <a:cubicBezTo>
                    <a:pt x="8205314" y="743071"/>
                    <a:pt x="8227790" y="737221"/>
                    <a:pt x="8250226" y="733642"/>
                  </a:cubicBezTo>
                  <a:cubicBezTo>
                    <a:pt x="8359191" y="716208"/>
                    <a:pt x="8441165" y="678077"/>
                    <a:pt x="8505932" y="626541"/>
                  </a:cubicBezTo>
                  <a:cubicBezTo>
                    <a:pt x="8524587" y="611795"/>
                    <a:pt x="8540110" y="608258"/>
                    <a:pt x="8564196" y="618795"/>
                  </a:cubicBezTo>
                  <a:cubicBezTo>
                    <a:pt x="8592164" y="631042"/>
                    <a:pt x="8628034" y="619506"/>
                    <a:pt x="8660707" y="611068"/>
                  </a:cubicBezTo>
                  <a:cubicBezTo>
                    <a:pt x="8694444" y="602478"/>
                    <a:pt x="8728516" y="593650"/>
                    <a:pt x="8762258" y="585060"/>
                  </a:cubicBezTo>
                  <a:cubicBezTo>
                    <a:pt x="8787229" y="578854"/>
                    <a:pt x="8811901" y="573068"/>
                    <a:pt x="8836441" y="566357"/>
                  </a:cubicBezTo>
                  <a:cubicBezTo>
                    <a:pt x="8912858" y="545446"/>
                    <a:pt x="8983245" y="538424"/>
                    <a:pt x="9050731" y="559574"/>
                  </a:cubicBezTo>
                  <a:cubicBezTo>
                    <a:pt x="9102221" y="575829"/>
                    <a:pt x="9164952" y="573867"/>
                    <a:pt x="9229629" y="557463"/>
                  </a:cubicBezTo>
                  <a:cubicBezTo>
                    <a:pt x="9237708" y="555367"/>
                    <a:pt x="9247532" y="550189"/>
                    <a:pt x="9253453" y="550855"/>
                  </a:cubicBezTo>
                  <a:cubicBezTo>
                    <a:pt x="9342570" y="560231"/>
                    <a:pt x="9405312" y="512382"/>
                    <a:pt x="9484216" y="498670"/>
                  </a:cubicBezTo>
                  <a:cubicBezTo>
                    <a:pt x="9519037" y="492570"/>
                    <a:pt x="9552780" y="473782"/>
                    <a:pt x="9582635" y="458383"/>
                  </a:cubicBezTo>
                  <a:cubicBezTo>
                    <a:pt x="9623691" y="437230"/>
                    <a:pt x="9660185" y="417296"/>
                    <a:pt x="9719672" y="415606"/>
                  </a:cubicBezTo>
                  <a:cubicBezTo>
                    <a:pt x="9779191" y="414100"/>
                    <a:pt x="9830942" y="393877"/>
                    <a:pt x="9871786" y="366146"/>
                  </a:cubicBezTo>
                  <a:cubicBezTo>
                    <a:pt x="9903016" y="345075"/>
                    <a:pt x="9939572" y="338348"/>
                    <a:pt x="9984496" y="336659"/>
                  </a:cubicBezTo>
                  <a:cubicBezTo>
                    <a:pt x="10040644" y="334502"/>
                    <a:pt x="10098167" y="326673"/>
                    <a:pt x="10154710" y="322192"/>
                  </a:cubicBezTo>
                  <a:cubicBezTo>
                    <a:pt x="10166955" y="321200"/>
                    <a:pt x="10182671" y="321602"/>
                    <a:pt x="10190448" y="325024"/>
                  </a:cubicBezTo>
                  <a:cubicBezTo>
                    <a:pt x="10285771" y="367692"/>
                    <a:pt x="10409001" y="350677"/>
                    <a:pt x="10530738" y="335952"/>
                  </a:cubicBezTo>
                  <a:cubicBezTo>
                    <a:pt x="10604508" y="327126"/>
                    <a:pt x="10678399" y="316583"/>
                    <a:pt x="10752159" y="305116"/>
                  </a:cubicBezTo>
                  <a:cubicBezTo>
                    <a:pt x="10777122" y="301364"/>
                    <a:pt x="10803112" y="294635"/>
                    <a:pt x="10824454" y="285926"/>
                  </a:cubicBezTo>
                  <a:cubicBezTo>
                    <a:pt x="10868839" y="267698"/>
                    <a:pt x="10909149" y="246464"/>
                    <a:pt x="10953154" y="228101"/>
                  </a:cubicBezTo>
                  <a:cubicBezTo>
                    <a:pt x="10969624" y="221029"/>
                    <a:pt x="10991732" y="217687"/>
                    <a:pt x="11011616" y="214095"/>
                  </a:cubicBezTo>
                  <a:cubicBezTo>
                    <a:pt x="11046745" y="207572"/>
                    <a:pt x="11086643" y="206411"/>
                    <a:pt x="11116033" y="195420"/>
                  </a:cubicBezTo>
                  <a:cubicBezTo>
                    <a:pt x="11192469" y="166955"/>
                    <a:pt x="11266915" y="160298"/>
                    <a:pt x="11344305" y="166628"/>
                  </a:cubicBezTo>
                  <a:cubicBezTo>
                    <a:pt x="11452659" y="175526"/>
                    <a:pt x="11551628" y="159518"/>
                    <a:pt x="11639052" y="108525"/>
                  </a:cubicBezTo>
                  <a:cubicBezTo>
                    <a:pt x="11678387" y="85542"/>
                    <a:pt x="11720245" y="87878"/>
                    <a:pt x="11757534" y="96529"/>
                  </a:cubicBezTo>
                  <a:cubicBezTo>
                    <a:pt x="11800501" y="106639"/>
                    <a:pt x="11840706" y="105055"/>
                    <a:pt x="11885801" y="86727"/>
                  </a:cubicBezTo>
                  <a:cubicBezTo>
                    <a:pt x="11895786" y="82658"/>
                    <a:pt x="11910606" y="81866"/>
                    <a:pt x="11922876" y="81059"/>
                  </a:cubicBezTo>
                  <a:cubicBezTo>
                    <a:pt x="11992785" y="75805"/>
                    <a:pt x="12063502" y="73646"/>
                    <a:pt x="12115333" y="33586"/>
                  </a:cubicBezTo>
                  <a:cubicBezTo>
                    <a:pt x="12125502" y="25714"/>
                    <a:pt x="12143695" y="20476"/>
                    <a:pt x="12158082" y="1408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088221B-C76B-4ADD-99AA-26982E3E7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83182"/>
              <a:ext cx="12192000" cy="1203823"/>
            </a:xfrm>
            <a:custGeom>
              <a:avLst/>
              <a:gdLst>
                <a:gd name="connsiteX0" fmla="*/ 12192000 w 12192000"/>
                <a:gd name="connsiteY0" fmla="*/ 0 h 1203823"/>
                <a:gd name="connsiteX1" fmla="*/ 12192000 w 12192000"/>
                <a:gd name="connsiteY1" fmla="*/ 463428 h 1203823"/>
                <a:gd name="connsiteX2" fmla="*/ 12190878 w 12192000"/>
                <a:gd name="connsiteY2" fmla="*/ 463511 h 1203823"/>
                <a:gd name="connsiteX3" fmla="*/ 12077247 w 12192000"/>
                <a:gd name="connsiteY3" fmla="*/ 476326 h 1203823"/>
                <a:gd name="connsiteX4" fmla="*/ 11984519 w 12192000"/>
                <a:gd name="connsiteY4" fmla="*/ 479926 h 1203823"/>
                <a:gd name="connsiteX5" fmla="*/ 11951602 w 12192000"/>
                <a:gd name="connsiteY5" fmla="*/ 478957 h 1203823"/>
                <a:gd name="connsiteX6" fmla="*/ 11690906 w 12192000"/>
                <a:gd name="connsiteY6" fmla="*/ 471969 h 1203823"/>
                <a:gd name="connsiteX7" fmla="*/ 11413967 w 12192000"/>
                <a:gd name="connsiteY7" fmla="*/ 476171 h 1203823"/>
                <a:gd name="connsiteX8" fmla="*/ 11240741 w 12192000"/>
                <a:gd name="connsiteY8" fmla="*/ 523168 h 1203823"/>
                <a:gd name="connsiteX9" fmla="*/ 11175007 w 12192000"/>
                <a:gd name="connsiteY9" fmla="*/ 532168 h 1203823"/>
                <a:gd name="connsiteX10" fmla="*/ 10873728 w 12192000"/>
                <a:gd name="connsiteY10" fmla="*/ 580252 h 1203823"/>
                <a:gd name="connsiteX11" fmla="*/ 10821308 w 12192000"/>
                <a:gd name="connsiteY11" fmla="*/ 593206 h 1203823"/>
                <a:gd name="connsiteX12" fmla="*/ 10530813 w 12192000"/>
                <a:gd name="connsiteY12" fmla="*/ 612183 h 1203823"/>
                <a:gd name="connsiteX13" fmla="*/ 10426051 w 12192000"/>
                <a:gd name="connsiteY13" fmla="*/ 623353 h 1203823"/>
                <a:gd name="connsiteX14" fmla="*/ 10329158 w 12192000"/>
                <a:gd name="connsiteY14" fmla="*/ 630947 h 1203823"/>
                <a:gd name="connsiteX15" fmla="*/ 10194729 w 12192000"/>
                <a:gd name="connsiteY15" fmla="*/ 648616 h 1203823"/>
                <a:gd name="connsiteX16" fmla="*/ 10055908 w 12192000"/>
                <a:gd name="connsiteY16" fmla="*/ 671255 h 1203823"/>
                <a:gd name="connsiteX17" fmla="*/ 9900553 w 12192000"/>
                <a:gd name="connsiteY17" fmla="*/ 692854 h 1203823"/>
                <a:gd name="connsiteX18" fmla="*/ 9838466 w 12192000"/>
                <a:gd name="connsiteY18" fmla="*/ 696804 h 1203823"/>
                <a:gd name="connsiteX19" fmla="*/ 9672959 w 12192000"/>
                <a:gd name="connsiteY19" fmla="*/ 723815 h 1203823"/>
                <a:gd name="connsiteX20" fmla="*/ 9585068 w 12192000"/>
                <a:gd name="connsiteY20" fmla="*/ 730692 h 1203823"/>
                <a:gd name="connsiteX21" fmla="*/ 9441409 w 12192000"/>
                <a:gd name="connsiteY21" fmla="*/ 750054 h 1203823"/>
                <a:gd name="connsiteX22" fmla="*/ 9394461 w 12192000"/>
                <a:gd name="connsiteY22" fmla="*/ 755430 h 1203823"/>
                <a:gd name="connsiteX23" fmla="*/ 9352592 w 12192000"/>
                <a:gd name="connsiteY23" fmla="*/ 760649 h 1203823"/>
                <a:gd name="connsiteX24" fmla="*/ 9211616 w 12192000"/>
                <a:gd name="connsiteY24" fmla="*/ 796247 h 1203823"/>
                <a:gd name="connsiteX25" fmla="*/ 9084669 w 12192000"/>
                <a:gd name="connsiteY25" fmla="*/ 815302 h 1203823"/>
                <a:gd name="connsiteX26" fmla="*/ 8863668 w 12192000"/>
                <a:gd name="connsiteY26" fmla="*/ 859297 h 1203823"/>
                <a:gd name="connsiteX27" fmla="*/ 8813798 w 12192000"/>
                <a:gd name="connsiteY27" fmla="*/ 862069 h 1203823"/>
                <a:gd name="connsiteX28" fmla="*/ 8659353 w 12192000"/>
                <a:gd name="connsiteY28" fmla="*/ 882405 h 1203823"/>
                <a:gd name="connsiteX29" fmla="*/ 8571354 w 12192000"/>
                <a:gd name="connsiteY29" fmla="*/ 893639 h 1203823"/>
                <a:gd name="connsiteX30" fmla="*/ 8464108 w 12192000"/>
                <a:gd name="connsiteY30" fmla="*/ 918003 h 1203823"/>
                <a:gd name="connsiteX31" fmla="*/ 8278326 w 12192000"/>
                <a:gd name="connsiteY31" fmla="*/ 963768 h 1203823"/>
                <a:gd name="connsiteX32" fmla="*/ 8229130 w 12192000"/>
                <a:gd name="connsiteY32" fmla="*/ 973809 h 1203823"/>
                <a:gd name="connsiteX33" fmla="*/ 8139753 w 12192000"/>
                <a:gd name="connsiteY33" fmla="*/ 995814 h 1203823"/>
                <a:gd name="connsiteX34" fmla="*/ 8123573 w 12192000"/>
                <a:gd name="connsiteY34" fmla="*/ 999822 h 1203823"/>
                <a:gd name="connsiteX35" fmla="*/ 7988700 w 12192000"/>
                <a:gd name="connsiteY35" fmla="*/ 1042478 h 1203823"/>
                <a:gd name="connsiteX36" fmla="*/ 7917216 w 12192000"/>
                <a:gd name="connsiteY36" fmla="*/ 1054564 h 1203823"/>
                <a:gd name="connsiteX37" fmla="*/ 7710917 w 12192000"/>
                <a:gd name="connsiteY37" fmla="*/ 1084189 h 1203823"/>
                <a:gd name="connsiteX38" fmla="*/ 7622961 w 12192000"/>
                <a:gd name="connsiteY38" fmla="*/ 1093150 h 1203823"/>
                <a:gd name="connsiteX39" fmla="*/ 7410784 w 12192000"/>
                <a:gd name="connsiteY39" fmla="*/ 1109639 h 1203823"/>
                <a:gd name="connsiteX40" fmla="*/ 7277756 w 12192000"/>
                <a:gd name="connsiteY40" fmla="*/ 1121821 h 1203823"/>
                <a:gd name="connsiteX41" fmla="*/ 7124542 w 12192000"/>
                <a:gd name="connsiteY41" fmla="*/ 1132917 h 1203823"/>
                <a:gd name="connsiteX42" fmla="*/ 6949754 w 12192000"/>
                <a:gd name="connsiteY42" fmla="*/ 1151057 h 1203823"/>
                <a:gd name="connsiteX43" fmla="*/ 6630251 w 12192000"/>
                <a:gd name="connsiteY43" fmla="*/ 1176062 h 1203823"/>
                <a:gd name="connsiteX44" fmla="*/ 6320635 w 12192000"/>
                <a:gd name="connsiteY44" fmla="*/ 1198900 h 1203823"/>
                <a:gd name="connsiteX45" fmla="*/ 6192345 w 12192000"/>
                <a:gd name="connsiteY45" fmla="*/ 1198322 h 1203823"/>
                <a:gd name="connsiteX46" fmla="*/ 5966564 w 12192000"/>
                <a:gd name="connsiteY46" fmla="*/ 1203722 h 1203823"/>
                <a:gd name="connsiteX47" fmla="*/ 5867229 w 12192000"/>
                <a:gd name="connsiteY47" fmla="*/ 1201846 h 1203823"/>
                <a:gd name="connsiteX48" fmla="*/ 5630174 w 12192000"/>
                <a:gd name="connsiteY48" fmla="*/ 1202247 h 1203823"/>
                <a:gd name="connsiteX49" fmla="*/ 5348950 w 12192000"/>
                <a:gd name="connsiteY49" fmla="*/ 1191767 h 1203823"/>
                <a:gd name="connsiteX50" fmla="*/ 5241230 w 12192000"/>
                <a:gd name="connsiteY50" fmla="*/ 1192407 h 1203823"/>
                <a:gd name="connsiteX51" fmla="*/ 4971135 w 12192000"/>
                <a:gd name="connsiteY51" fmla="*/ 1193558 h 1203823"/>
                <a:gd name="connsiteX52" fmla="*/ 4869418 w 12192000"/>
                <a:gd name="connsiteY52" fmla="*/ 1200518 h 1203823"/>
                <a:gd name="connsiteX53" fmla="*/ 4753276 w 12192000"/>
                <a:gd name="connsiteY53" fmla="*/ 1200849 h 1203823"/>
                <a:gd name="connsiteX54" fmla="*/ 4611885 w 12192000"/>
                <a:gd name="connsiteY54" fmla="*/ 1192700 h 1203823"/>
                <a:gd name="connsiteX55" fmla="*/ 4376827 w 12192000"/>
                <a:gd name="connsiteY55" fmla="*/ 1184130 h 1203823"/>
                <a:gd name="connsiteX56" fmla="*/ 4285473 w 12192000"/>
                <a:gd name="connsiteY56" fmla="*/ 1187157 h 1203823"/>
                <a:gd name="connsiteX57" fmla="*/ 3866545 w 12192000"/>
                <a:gd name="connsiteY57" fmla="*/ 1181595 h 1203823"/>
                <a:gd name="connsiteX58" fmla="*/ 3651344 w 12192000"/>
                <a:gd name="connsiteY58" fmla="*/ 1174347 h 1203823"/>
                <a:gd name="connsiteX59" fmla="*/ 3518455 w 12192000"/>
                <a:gd name="connsiteY59" fmla="*/ 1177257 h 1203823"/>
                <a:gd name="connsiteX60" fmla="*/ 3400820 w 12192000"/>
                <a:gd name="connsiteY60" fmla="*/ 1169684 h 1203823"/>
                <a:gd name="connsiteX61" fmla="*/ 3037156 w 12192000"/>
                <a:gd name="connsiteY61" fmla="*/ 1153216 h 1203823"/>
                <a:gd name="connsiteX62" fmla="*/ 2866262 w 12192000"/>
                <a:gd name="connsiteY62" fmla="*/ 1132282 h 1203823"/>
                <a:gd name="connsiteX63" fmla="*/ 2582175 w 12192000"/>
                <a:gd name="connsiteY63" fmla="*/ 1088978 h 1203823"/>
                <a:gd name="connsiteX64" fmla="*/ 2395408 w 12192000"/>
                <a:gd name="connsiteY64" fmla="*/ 1035944 h 1203823"/>
                <a:gd name="connsiteX65" fmla="*/ 2294753 w 12192000"/>
                <a:gd name="connsiteY65" fmla="*/ 1014617 h 1203823"/>
                <a:gd name="connsiteX66" fmla="*/ 2122946 w 12192000"/>
                <a:gd name="connsiteY66" fmla="*/ 984750 h 1203823"/>
                <a:gd name="connsiteX67" fmla="*/ 1905506 w 12192000"/>
                <a:gd name="connsiteY67" fmla="*/ 941379 h 1203823"/>
                <a:gd name="connsiteX68" fmla="*/ 1671047 w 12192000"/>
                <a:gd name="connsiteY68" fmla="*/ 924227 h 1203823"/>
                <a:gd name="connsiteX69" fmla="*/ 1543858 w 12192000"/>
                <a:gd name="connsiteY69" fmla="*/ 898189 h 1203823"/>
                <a:gd name="connsiteX70" fmla="*/ 1419786 w 12192000"/>
                <a:gd name="connsiteY70" fmla="*/ 868499 h 1203823"/>
                <a:gd name="connsiteX71" fmla="*/ 1355118 w 12192000"/>
                <a:gd name="connsiteY71" fmla="*/ 849213 h 1203823"/>
                <a:gd name="connsiteX72" fmla="*/ 1223715 w 12192000"/>
                <a:gd name="connsiteY72" fmla="*/ 821701 h 1203823"/>
                <a:gd name="connsiteX73" fmla="*/ 1094195 w 12192000"/>
                <a:gd name="connsiteY73" fmla="*/ 804871 h 1203823"/>
                <a:gd name="connsiteX74" fmla="*/ 1001117 w 12192000"/>
                <a:gd name="connsiteY74" fmla="*/ 783029 h 1203823"/>
                <a:gd name="connsiteX75" fmla="*/ 879550 w 12192000"/>
                <a:gd name="connsiteY75" fmla="*/ 747883 h 1203823"/>
                <a:gd name="connsiteX76" fmla="*/ 711166 w 12192000"/>
                <a:gd name="connsiteY76" fmla="*/ 719038 h 1203823"/>
                <a:gd name="connsiteX77" fmla="*/ 557943 w 12192000"/>
                <a:gd name="connsiteY77" fmla="*/ 707100 h 1203823"/>
                <a:gd name="connsiteX78" fmla="*/ 480350 w 12192000"/>
                <a:gd name="connsiteY78" fmla="*/ 668701 h 1203823"/>
                <a:gd name="connsiteX79" fmla="*/ 296226 w 12192000"/>
                <a:gd name="connsiteY79" fmla="*/ 603582 h 1203823"/>
                <a:gd name="connsiteX80" fmla="*/ 72691 w 12192000"/>
                <a:gd name="connsiteY80" fmla="*/ 560891 h 1203823"/>
                <a:gd name="connsiteX81" fmla="*/ 0 w 12192000"/>
                <a:gd name="connsiteY81" fmla="*/ 543485 h 1203823"/>
                <a:gd name="connsiteX82" fmla="*/ 0 w 12192000"/>
                <a:gd name="connsiteY82" fmla="*/ 384356 h 1203823"/>
                <a:gd name="connsiteX83" fmla="*/ 51786 w 12192000"/>
                <a:gd name="connsiteY83" fmla="*/ 393936 h 1203823"/>
                <a:gd name="connsiteX84" fmla="*/ 205563 w 12192000"/>
                <a:gd name="connsiteY84" fmla="*/ 414858 h 1203823"/>
                <a:gd name="connsiteX85" fmla="*/ 354393 w 12192000"/>
                <a:gd name="connsiteY85" fmla="*/ 426666 h 1203823"/>
                <a:gd name="connsiteX86" fmla="*/ 448284 w 12192000"/>
                <a:gd name="connsiteY86" fmla="*/ 436307 h 1203823"/>
                <a:gd name="connsiteX87" fmla="*/ 611520 w 12192000"/>
                <a:gd name="connsiteY87" fmla="*/ 434165 h 1203823"/>
                <a:gd name="connsiteX88" fmla="*/ 746078 w 12192000"/>
                <a:gd name="connsiteY88" fmla="*/ 422520 h 1203823"/>
                <a:gd name="connsiteX89" fmla="*/ 902726 w 12192000"/>
                <a:gd name="connsiteY89" fmla="*/ 409988 h 1203823"/>
                <a:gd name="connsiteX90" fmla="*/ 1113856 w 12192000"/>
                <a:gd name="connsiteY90" fmla="*/ 414229 h 1203823"/>
                <a:gd name="connsiteX91" fmla="*/ 1333451 w 12192000"/>
                <a:gd name="connsiteY91" fmla="*/ 459937 h 1203823"/>
                <a:gd name="connsiteX92" fmla="*/ 1408611 w 12192000"/>
                <a:gd name="connsiteY92" fmla="*/ 458277 h 1203823"/>
                <a:gd name="connsiteX93" fmla="*/ 1630193 w 12192000"/>
                <a:gd name="connsiteY93" fmla="*/ 403060 h 1203823"/>
                <a:gd name="connsiteX94" fmla="*/ 1956291 w 12192000"/>
                <a:gd name="connsiteY94" fmla="*/ 332366 h 1203823"/>
                <a:gd name="connsiteX95" fmla="*/ 2042816 w 12192000"/>
                <a:gd name="connsiteY95" fmla="*/ 344001 h 1203823"/>
                <a:gd name="connsiteX96" fmla="*/ 2183422 w 12192000"/>
                <a:gd name="connsiteY96" fmla="*/ 369633 h 1203823"/>
                <a:gd name="connsiteX97" fmla="*/ 2269568 w 12192000"/>
                <a:gd name="connsiteY97" fmla="*/ 439858 h 1203823"/>
                <a:gd name="connsiteX98" fmla="*/ 2331131 w 12192000"/>
                <a:gd name="connsiteY98" fmla="*/ 524162 h 1203823"/>
                <a:gd name="connsiteX99" fmla="*/ 2385114 w 12192000"/>
                <a:gd name="connsiteY99" fmla="*/ 555356 h 1203823"/>
                <a:gd name="connsiteX100" fmla="*/ 2444035 w 12192000"/>
                <a:gd name="connsiteY100" fmla="*/ 572629 h 1203823"/>
                <a:gd name="connsiteX101" fmla="*/ 2525981 w 12192000"/>
                <a:gd name="connsiteY101" fmla="*/ 603233 h 1203823"/>
                <a:gd name="connsiteX102" fmla="*/ 2603912 w 12192000"/>
                <a:gd name="connsiteY102" fmla="*/ 684824 h 1203823"/>
                <a:gd name="connsiteX103" fmla="*/ 2678830 w 12192000"/>
                <a:gd name="connsiteY103" fmla="*/ 706989 h 1203823"/>
                <a:gd name="connsiteX104" fmla="*/ 2738096 w 12192000"/>
                <a:gd name="connsiteY104" fmla="*/ 711375 h 1203823"/>
                <a:gd name="connsiteX105" fmla="*/ 2983808 w 12192000"/>
                <a:gd name="connsiteY105" fmla="*/ 728242 h 1203823"/>
                <a:gd name="connsiteX106" fmla="*/ 3013999 w 12192000"/>
                <a:gd name="connsiteY106" fmla="*/ 725445 h 1203823"/>
                <a:gd name="connsiteX107" fmla="*/ 3364421 w 12192000"/>
                <a:gd name="connsiteY107" fmla="*/ 720577 h 1203823"/>
                <a:gd name="connsiteX108" fmla="*/ 3460524 w 12192000"/>
                <a:gd name="connsiteY108" fmla="*/ 717627 h 1203823"/>
                <a:gd name="connsiteX109" fmla="*/ 3710984 w 12192000"/>
                <a:gd name="connsiteY109" fmla="*/ 714181 h 1203823"/>
                <a:gd name="connsiteX110" fmla="*/ 3850962 w 12192000"/>
                <a:gd name="connsiteY110" fmla="*/ 778801 h 1203823"/>
                <a:gd name="connsiteX111" fmla="*/ 3946288 w 12192000"/>
                <a:gd name="connsiteY111" fmla="*/ 816371 h 1203823"/>
                <a:gd name="connsiteX112" fmla="*/ 4065134 w 12192000"/>
                <a:gd name="connsiteY112" fmla="*/ 832458 h 1203823"/>
                <a:gd name="connsiteX113" fmla="*/ 4132175 w 12192000"/>
                <a:gd name="connsiteY113" fmla="*/ 835166 h 1203823"/>
                <a:gd name="connsiteX114" fmla="*/ 4305860 w 12192000"/>
                <a:gd name="connsiteY114" fmla="*/ 804155 h 1203823"/>
                <a:gd name="connsiteX115" fmla="*/ 4382133 w 12192000"/>
                <a:gd name="connsiteY115" fmla="*/ 769480 h 1203823"/>
                <a:gd name="connsiteX116" fmla="*/ 4453290 w 12192000"/>
                <a:gd name="connsiteY116" fmla="*/ 752531 h 1203823"/>
                <a:gd name="connsiteX117" fmla="*/ 4657973 w 12192000"/>
                <a:gd name="connsiteY117" fmla="*/ 795834 h 1203823"/>
                <a:gd name="connsiteX118" fmla="*/ 4682401 w 12192000"/>
                <a:gd name="connsiteY118" fmla="*/ 813875 h 1203823"/>
                <a:gd name="connsiteX119" fmla="*/ 4771816 w 12192000"/>
                <a:gd name="connsiteY119" fmla="*/ 907045 h 1203823"/>
                <a:gd name="connsiteX120" fmla="*/ 4827522 w 12192000"/>
                <a:gd name="connsiteY120" fmla="*/ 929875 h 1203823"/>
                <a:gd name="connsiteX121" fmla="*/ 4849943 w 12192000"/>
                <a:gd name="connsiteY121" fmla="*/ 933850 h 1203823"/>
                <a:gd name="connsiteX122" fmla="*/ 5009628 w 12192000"/>
                <a:gd name="connsiteY122" fmla="*/ 957895 h 1203823"/>
                <a:gd name="connsiteX123" fmla="*/ 5158713 w 12192000"/>
                <a:gd name="connsiteY123" fmla="*/ 963814 h 1203823"/>
                <a:gd name="connsiteX124" fmla="*/ 5376429 w 12192000"/>
                <a:gd name="connsiteY124" fmla="*/ 963150 h 1203823"/>
                <a:gd name="connsiteX125" fmla="*/ 5475789 w 12192000"/>
                <a:gd name="connsiteY125" fmla="*/ 980508 h 1203823"/>
                <a:gd name="connsiteX126" fmla="*/ 5653403 w 12192000"/>
                <a:gd name="connsiteY126" fmla="*/ 987267 h 1203823"/>
                <a:gd name="connsiteX127" fmla="*/ 5726343 w 12192000"/>
                <a:gd name="connsiteY127" fmla="*/ 985356 h 1203823"/>
                <a:gd name="connsiteX128" fmla="*/ 5790565 w 12192000"/>
                <a:gd name="connsiteY128" fmla="*/ 991299 h 1203823"/>
                <a:gd name="connsiteX129" fmla="*/ 5860261 w 12192000"/>
                <a:gd name="connsiteY129" fmla="*/ 1004957 h 1203823"/>
                <a:gd name="connsiteX130" fmla="*/ 6042103 w 12192000"/>
                <a:gd name="connsiteY130" fmla="*/ 1036225 h 1203823"/>
                <a:gd name="connsiteX131" fmla="*/ 6302000 w 12192000"/>
                <a:gd name="connsiteY131" fmla="*/ 989138 h 1203823"/>
                <a:gd name="connsiteX132" fmla="*/ 6452027 w 12192000"/>
                <a:gd name="connsiteY132" fmla="*/ 968488 h 1203823"/>
                <a:gd name="connsiteX133" fmla="*/ 6589207 w 12192000"/>
                <a:gd name="connsiteY133" fmla="*/ 939473 h 1203823"/>
                <a:gd name="connsiteX134" fmla="*/ 6631071 w 12192000"/>
                <a:gd name="connsiteY134" fmla="*/ 911221 h 1203823"/>
                <a:gd name="connsiteX135" fmla="*/ 6828276 w 12192000"/>
                <a:gd name="connsiteY135" fmla="*/ 942940 h 1203823"/>
                <a:gd name="connsiteX136" fmla="*/ 6900805 w 12192000"/>
                <a:gd name="connsiteY136" fmla="*/ 984139 h 1203823"/>
                <a:gd name="connsiteX137" fmla="*/ 7034669 w 12192000"/>
                <a:gd name="connsiteY137" fmla="*/ 1018664 h 1203823"/>
                <a:gd name="connsiteX138" fmla="*/ 7281069 w 12192000"/>
                <a:gd name="connsiteY138" fmla="*/ 966326 h 1203823"/>
                <a:gd name="connsiteX139" fmla="*/ 7412782 w 12192000"/>
                <a:gd name="connsiteY139" fmla="*/ 909205 h 1203823"/>
                <a:gd name="connsiteX140" fmla="*/ 7500329 w 12192000"/>
                <a:gd name="connsiteY140" fmla="*/ 894825 h 1203823"/>
                <a:gd name="connsiteX141" fmla="*/ 7662326 w 12192000"/>
                <a:gd name="connsiteY141" fmla="*/ 927415 h 1203823"/>
                <a:gd name="connsiteX142" fmla="*/ 7725336 w 12192000"/>
                <a:gd name="connsiteY142" fmla="*/ 924843 h 1203823"/>
                <a:gd name="connsiteX143" fmla="*/ 7833282 w 12192000"/>
                <a:gd name="connsiteY143" fmla="*/ 913030 h 1203823"/>
                <a:gd name="connsiteX144" fmla="*/ 7928607 w 12192000"/>
                <a:gd name="connsiteY144" fmla="*/ 881682 h 1203823"/>
                <a:gd name="connsiteX145" fmla="*/ 8146599 w 12192000"/>
                <a:gd name="connsiteY145" fmla="*/ 762967 h 1203823"/>
                <a:gd name="connsiteX146" fmla="*/ 8183580 w 12192000"/>
                <a:gd name="connsiteY146" fmla="*/ 749004 h 1203823"/>
                <a:gd name="connsiteX147" fmla="*/ 8250226 w 12192000"/>
                <a:gd name="connsiteY147" fmla="*/ 733642 h 1203823"/>
                <a:gd name="connsiteX148" fmla="*/ 8505932 w 12192000"/>
                <a:gd name="connsiteY148" fmla="*/ 626541 h 1203823"/>
                <a:gd name="connsiteX149" fmla="*/ 8564196 w 12192000"/>
                <a:gd name="connsiteY149" fmla="*/ 618795 h 1203823"/>
                <a:gd name="connsiteX150" fmla="*/ 8660707 w 12192000"/>
                <a:gd name="connsiteY150" fmla="*/ 611068 h 1203823"/>
                <a:gd name="connsiteX151" fmla="*/ 8762258 w 12192000"/>
                <a:gd name="connsiteY151" fmla="*/ 585060 h 1203823"/>
                <a:gd name="connsiteX152" fmla="*/ 8836441 w 12192000"/>
                <a:gd name="connsiteY152" fmla="*/ 566357 h 1203823"/>
                <a:gd name="connsiteX153" fmla="*/ 9050731 w 12192000"/>
                <a:gd name="connsiteY153" fmla="*/ 559574 h 1203823"/>
                <a:gd name="connsiteX154" fmla="*/ 9229629 w 12192000"/>
                <a:gd name="connsiteY154" fmla="*/ 557463 h 1203823"/>
                <a:gd name="connsiteX155" fmla="*/ 9253453 w 12192000"/>
                <a:gd name="connsiteY155" fmla="*/ 550855 h 1203823"/>
                <a:gd name="connsiteX156" fmla="*/ 9484216 w 12192000"/>
                <a:gd name="connsiteY156" fmla="*/ 498670 h 1203823"/>
                <a:gd name="connsiteX157" fmla="*/ 9582635 w 12192000"/>
                <a:gd name="connsiteY157" fmla="*/ 458383 h 1203823"/>
                <a:gd name="connsiteX158" fmla="*/ 9719672 w 12192000"/>
                <a:gd name="connsiteY158" fmla="*/ 415606 h 1203823"/>
                <a:gd name="connsiteX159" fmla="*/ 9871786 w 12192000"/>
                <a:gd name="connsiteY159" fmla="*/ 366146 h 1203823"/>
                <a:gd name="connsiteX160" fmla="*/ 9984496 w 12192000"/>
                <a:gd name="connsiteY160" fmla="*/ 336659 h 1203823"/>
                <a:gd name="connsiteX161" fmla="*/ 10154710 w 12192000"/>
                <a:gd name="connsiteY161" fmla="*/ 322192 h 1203823"/>
                <a:gd name="connsiteX162" fmla="*/ 10190448 w 12192000"/>
                <a:gd name="connsiteY162" fmla="*/ 325024 h 1203823"/>
                <a:gd name="connsiteX163" fmla="*/ 10530738 w 12192000"/>
                <a:gd name="connsiteY163" fmla="*/ 335952 h 1203823"/>
                <a:gd name="connsiteX164" fmla="*/ 10752159 w 12192000"/>
                <a:gd name="connsiteY164" fmla="*/ 305116 h 1203823"/>
                <a:gd name="connsiteX165" fmla="*/ 10824454 w 12192000"/>
                <a:gd name="connsiteY165" fmla="*/ 285926 h 1203823"/>
                <a:gd name="connsiteX166" fmla="*/ 10953154 w 12192000"/>
                <a:gd name="connsiteY166" fmla="*/ 228101 h 1203823"/>
                <a:gd name="connsiteX167" fmla="*/ 11011616 w 12192000"/>
                <a:gd name="connsiteY167" fmla="*/ 214095 h 1203823"/>
                <a:gd name="connsiteX168" fmla="*/ 11116033 w 12192000"/>
                <a:gd name="connsiteY168" fmla="*/ 195420 h 1203823"/>
                <a:gd name="connsiteX169" fmla="*/ 11344305 w 12192000"/>
                <a:gd name="connsiteY169" fmla="*/ 166628 h 1203823"/>
                <a:gd name="connsiteX170" fmla="*/ 11639052 w 12192000"/>
                <a:gd name="connsiteY170" fmla="*/ 108525 h 1203823"/>
                <a:gd name="connsiteX171" fmla="*/ 11757534 w 12192000"/>
                <a:gd name="connsiteY171" fmla="*/ 96529 h 1203823"/>
                <a:gd name="connsiteX172" fmla="*/ 11885801 w 12192000"/>
                <a:gd name="connsiteY172" fmla="*/ 86727 h 1203823"/>
                <a:gd name="connsiteX173" fmla="*/ 11922876 w 12192000"/>
                <a:gd name="connsiteY173" fmla="*/ 81059 h 1203823"/>
                <a:gd name="connsiteX174" fmla="*/ 12115333 w 12192000"/>
                <a:gd name="connsiteY174" fmla="*/ 33586 h 1203823"/>
                <a:gd name="connsiteX175" fmla="*/ 12158082 w 12192000"/>
                <a:gd name="connsiteY175" fmla="*/ 14080 h 120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3">
                  <a:moveTo>
                    <a:pt x="12192000" y="0"/>
                  </a:moveTo>
                  <a:lnTo>
                    <a:pt x="12192000" y="463428"/>
                  </a:lnTo>
                  <a:lnTo>
                    <a:pt x="12190878" y="463511"/>
                  </a:lnTo>
                  <a:cubicBezTo>
                    <a:pt x="12153135" y="467009"/>
                    <a:pt x="12115044" y="473199"/>
                    <a:pt x="12077247" y="476326"/>
                  </a:cubicBezTo>
                  <a:cubicBezTo>
                    <a:pt x="12046309" y="479039"/>
                    <a:pt x="12015361" y="479113"/>
                    <a:pt x="11984519" y="479926"/>
                  </a:cubicBezTo>
                  <a:cubicBezTo>
                    <a:pt x="11973267" y="480209"/>
                    <a:pt x="11961487" y="476791"/>
                    <a:pt x="11951602" y="478957"/>
                  </a:cubicBezTo>
                  <a:cubicBezTo>
                    <a:pt x="11853499" y="501073"/>
                    <a:pt x="11777038" y="475729"/>
                    <a:pt x="11690906" y="471969"/>
                  </a:cubicBezTo>
                  <a:cubicBezTo>
                    <a:pt x="11600360" y="467893"/>
                    <a:pt x="11511402" y="454529"/>
                    <a:pt x="11413967" y="476171"/>
                  </a:cubicBezTo>
                  <a:cubicBezTo>
                    <a:pt x="11355012" y="489303"/>
                    <a:pt x="11299075" y="508236"/>
                    <a:pt x="11240741" y="523168"/>
                  </a:cubicBezTo>
                  <a:cubicBezTo>
                    <a:pt x="11219996" y="528394"/>
                    <a:pt x="11196386" y="531384"/>
                    <a:pt x="11175007" y="532168"/>
                  </a:cubicBezTo>
                  <a:cubicBezTo>
                    <a:pt x="11071821" y="536505"/>
                    <a:pt x="10971305" y="549335"/>
                    <a:pt x="10873728" y="580252"/>
                  </a:cubicBezTo>
                  <a:cubicBezTo>
                    <a:pt x="10856994" y="585472"/>
                    <a:pt x="10839158" y="590659"/>
                    <a:pt x="10821308" y="593206"/>
                  </a:cubicBezTo>
                  <a:cubicBezTo>
                    <a:pt x="10723502" y="607161"/>
                    <a:pt x="10626926" y="616975"/>
                    <a:pt x="10530813" y="612183"/>
                  </a:cubicBezTo>
                  <a:cubicBezTo>
                    <a:pt x="10498529" y="610558"/>
                    <a:pt x="10460887" y="619894"/>
                    <a:pt x="10426051" y="623353"/>
                  </a:cubicBezTo>
                  <a:cubicBezTo>
                    <a:pt x="10393742" y="626643"/>
                    <a:pt x="10360822" y="630773"/>
                    <a:pt x="10329158" y="630947"/>
                  </a:cubicBezTo>
                  <a:cubicBezTo>
                    <a:pt x="10282926" y="631124"/>
                    <a:pt x="10240700" y="636394"/>
                    <a:pt x="10194729" y="648616"/>
                  </a:cubicBezTo>
                  <a:cubicBezTo>
                    <a:pt x="10150849" y="660164"/>
                    <a:pt x="10102289" y="664450"/>
                    <a:pt x="10055908" y="671255"/>
                  </a:cubicBezTo>
                  <a:cubicBezTo>
                    <a:pt x="10004176" y="678825"/>
                    <a:pt x="9952444" y="686394"/>
                    <a:pt x="9900553" y="692854"/>
                  </a:cubicBezTo>
                  <a:cubicBezTo>
                    <a:pt x="9879795" y="695439"/>
                    <a:pt x="9855182" y="691398"/>
                    <a:pt x="9838466" y="696804"/>
                  </a:cubicBezTo>
                  <a:cubicBezTo>
                    <a:pt x="9784565" y="714689"/>
                    <a:pt x="9727519" y="710556"/>
                    <a:pt x="9672959" y="723815"/>
                  </a:cubicBezTo>
                  <a:cubicBezTo>
                    <a:pt x="9646222" y="730463"/>
                    <a:pt x="9614442" y="727256"/>
                    <a:pt x="9585068" y="730692"/>
                  </a:cubicBezTo>
                  <a:cubicBezTo>
                    <a:pt x="9537049" y="736221"/>
                    <a:pt x="9489296" y="743601"/>
                    <a:pt x="9441409" y="750054"/>
                  </a:cubicBezTo>
                  <a:cubicBezTo>
                    <a:pt x="9425676" y="752111"/>
                    <a:pt x="9410220" y="753560"/>
                    <a:pt x="9394461" y="755430"/>
                  </a:cubicBezTo>
                  <a:cubicBezTo>
                    <a:pt x="9380486" y="757048"/>
                    <a:pt x="9365613" y="757471"/>
                    <a:pt x="9352592" y="760649"/>
                  </a:cubicBezTo>
                  <a:cubicBezTo>
                    <a:pt x="9305417" y="772101"/>
                    <a:pt x="9259381" y="786411"/>
                    <a:pt x="9211616" y="796247"/>
                  </a:cubicBezTo>
                  <a:cubicBezTo>
                    <a:pt x="9170222" y="804795"/>
                    <a:pt x="9126525" y="807444"/>
                    <a:pt x="9084669" y="815302"/>
                  </a:cubicBezTo>
                  <a:cubicBezTo>
                    <a:pt x="9010870" y="829041"/>
                    <a:pt x="8937414" y="845187"/>
                    <a:pt x="8863668" y="859297"/>
                  </a:cubicBezTo>
                  <a:cubicBezTo>
                    <a:pt x="8847708" y="862330"/>
                    <a:pt x="8830274" y="860095"/>
                    <a:pt x="8813798" y="862069"/>
                  </a:cubicBezTo>
                  <a:cubicBezTo>
                    <a:pt x="8762264" y="868478"/>
                    <a:pt x="8710835" y="875625"/>
                    <a:pt x="8659353" y="882405"/>
                  </a:cubicBezTo>
                  <a:cubicBezTo>
                    <a:pt x="8630057" y="886395"/>
                    <a:pt x="8600507" y="891178"/>
                    <a:pt x="8571354" y="893639"/>
                  </a:cubicBezTo>
                  <a:cubicBezTo>
                    <a:pt x="8532845" y="896867"/>
                    <a:pt x="8497745" y="898475"/>
                    <a:pt x="8464108" y="918003"/>
                  </a:cubicBezTo>
                  <a:cubicBezTo>
                    <a:pt x="8412329" y="948238"/>
                    <a:pt x="8341124" y="949522"/>
                    <a:pt x="8278326" y="963768"/>
                  </a:cubicBezTo>
                  <a:cubicBezTo>
                    <a:pt x="8262088" y="967407"/>
                    <a:pt x="8245337" y="969986"/>
                    <a:pt x="8229130" y="973809"/>
                  </a:cubicBezTo>
                  <a:cubicBezTo>
                    <a:pt x="8199181" y="980914"/>
                    <a:pt x="8169649" y="988337"/>
                    <a:pt x="8139753" y="995814"/>
                  </a:cubicBezTo>
                  <a:cubicBezTo>
                    <a:pt x="8134480" y="997131"/>
                    <a:pt x="8128440" y="998184"/>
                    <a:pt x="8123573" y="999822"/>
                  </a:cubicBezTo>
                  <a:cubicBezTo>
                    <a:pt x="8078630" y="1014163"/>
                    <a:pt x="8034567" y="1029513"/>
                    <a:pt x="7988700" y="1042478"/>
                  </a:cubicBezTo>
                  <a:cubicBezTo>
                    <a:pt x="7966304" y="1048883"/>
                    <a:pt x="7941012" y="1052870"/>
                    <a:pt x="7917216" y="1054564"/>
                  </a:cubicBezTo>
                  <a:cubicBezTo>
                    <a:pt x="7847638" y="1059583"/>
                    <a:pt x="7779166" y="1067275"/>
                    <a:pt x="7710917" y="1084189"/>
                  </a:cubicBezTo>
                  <a:cubicBezTo>
                    <a:pt x="7683829" y="1090884"/>
                    <a:pt x="7652467" y="1090639"/>
                    <a:pt x="7622961" y="1093150"/>
                  </a:cubicBezTo>
                  <a:cubicBezTo>
                    <a:pt x="7552363" y="1098691"/>
                    <a:pt x="7481712" y="1103860"/>
                    <a:pt x="7410784" y="1109639"/>
                  </a:cubicBezTo>
                  <a:cubicBezTo>
                    <a:pt x="7366507" y="1113312"/>
                    <a:pt x="7322032" y="1118146"/>
                    <a:pt x="7277756" y="1121821"/>
                  </a:cubicBezTo>
                  <a:cubicBezTo>
                    <a:pt x="7226620" y="1125905"/>
                    <a:pt x="7175603" y="1128276"/>
                    <a:pt x="7124542" y="1132917"/>
                  </a:cubicBezTo>
                  <a:cubicBezTo>
                    <a:pt x="7066295" y="1138206"/>
                    <a:pt x="7008030" y="1145954"/>
                    <a:pt x="6949754" y="1151057"/>
                  </a:cubicBezTo>
                  <a:cubicBezTo>
                    <a:pt x="6843219" y="1160027"/>
                    <a:pt x="6736885" y="1167834"/>
                    <a:pt x="6630251" y="1176062"/>
                  </a:cubicBezTo>
                  <a:cubicBezTo>
                    <a:pt x="6526851" y="1184017"/>
                    <a:pt x="6423558" y="1192712"/>
                    <a:pt x="6320635" y="1198900"/>
                  </a:cubicBezTo>
                  <a:cubicBezTo>
                    <a:pt x="6277299" y="1201495"/>
                    <a:pt x="6235234" y="1197678"/>
                    <a:pt x="6192345" y="1198322"/>
                  </a:cubicBezTo>
                  <a:cubicBezTo>
                    <a:pt x="6117133" y="1199611"/>
                    <a:pt x="6041420" y="1202484"/>
                    <a:pt x="5966564" y="1203722"/>
                  </a:cubicBezTo>
                  <a:cubicBezTo>
                    <a:pt x="5933146" y="1204337"/>
                    <a:pt x="5900756" y="1201973"/>
                    <a:pt x="5867229" y="1201846"/>
                  </a:cubicBezTo>
                  <a:cubicBezTo>
                    <a:pt x="5788182" y="1201795"/>
                    <a:pt x="5708356" y="1203932"/>
                    <a:pt x="5630174" y="1202247"/>
                  </a:cubicBezTo>
                  <a:cubicBezTo>
                    <a:pt x="5535910" y="1200212"/>
                    <a:pt x="5442985" y="1194778"/>
                    <a:pt x="5348950" y="1191767"/>
                  </a:cubicBezTo>
                  <a:cubicBezTo>
                    <a:pt x="5313812" y="1190550"/>
                    <a:pt x="5277253" y="1192178"/>
                    <a:pt x="5241230" y="1192407"/>
                  </a:cubicBezTo>
                  <a:cubicBezTo>
                    <a:pt x="5151317" y="1192774"/>
                    <a:pt x="5061658" y="1192348"/>
                    <a:pt x="4971135" y="1193558"/>
                  </a:cubicBezTo>
                  <a:cubicBezTo>
                    <a:pt x="4937687" y="1193987"/>
                    <a:pt x="4903115" y="1199298"/>
                    <a:pt x="4869418" y="1200518"/>
                  </a:cubicBezTo>
                  <a:cubicBezTo>
                    <a:pt x="4830285" y="1201946"/>
                    <a:pt x="4791350" y="1202214"/>
                    <a:pt x="4753276" y="1200849"/>
                  </a:cubicBezTo>
                  <a:cubicBezTo>
                    <a:pt x="4705684" y="1199143"/>
                    <a:pt x="4659174" y="1194828"/>
                    <a:pt x="4611885" y="1192700"/>
                  </a:cubicBezTo>
                  <a:cubicBezTo>
                    <a:pt x="4533821" y="1189297"/>
                    <a:pt x="4455422" y="1186134"/>
                    <a:pt x="4376827" y="1184130"/>
                  </a:cubicBezTo>
                  <a:cubicBezTo>
                    <a:pt x="4347228" y="1183445"/>
                    <a:pt x="4315376" y="1187422"/>
                    <a:pt x="4285473" y="1187157"/>
                  </a:cubicBezTo>
                  <a:cubicBezTo>
                    <a:pt x="4145776" y="1185752"/>
                    <a:pt x="4006048" y="1184161"/>
                    <a:pt x="3866545" y="1181595"/>
                  </a:cubicBezTo>
                  <a:cubicBezTo>
                    <a:pt x="3794232" y="1180206"/>
                    <a:pt x="3723635" y="1175550"/>
                    <a:pt x="3651344" y="1174347"/>
                  </a:cubicBezTo>
                  <a:cubicBezTo>
                    <a:pt x="3607887" y="1173561"/>
                    <a:pt x="3561909" y="1178043"/>
                    <a:pt x="3518455" y="1177257"/>
                  </a:cubicBezTo>
                  <a:cubicBezTo>
                    <a:pt x="3478289" y="1176567"/>
                    <a:pt x="3440401" y="1171399"/>
                    <a:pt x="3400820" y="1169684"/>
                  </a:cubicBezTo>
                  <a:cubicBezTo>
                    <a:pt x="3279826" y="1164098"/>
                    <a:pt x="3157312" y="1160620"/>
                    <a:pt x="3037156" y="1153216"/>
                  </a:cubicBezTo>
                  <a:cubicBezTo>
                    <a:pt x="2978375" y="1149707"/>
                    <a:pt x="2922431" y="1140507"/>
                    <a:pt x="2866262" y="1132282"/>
                  </a:cubicBezTo>
                  <a:cubicBezTo>
                    <a:pt x="2771051" y="1118488"/>
                    <a:pt x="2677109" y="1103379"/>
                    <a:pt x="2582175" y="1088978"/>
                  </a:cubicBezTo>
                  <a:cubicBezTo>
                    <a:pt x="2511092" y="1078351"/>
                    <a:pt x="2447358" y="1063085"/>
                    <a:pt x="2395408" y="1035944"/>
                  </a:cubicBezTo>
                  <a:cubicBezTo>
                    <a:pt x="2371413" y="1023507"/>
                    <a:pt x="2331677" y="1015582"/>
                    <a:pt x="2294753" y="1014617"/>
                  </a:cubicBezTo>
                  <a:cubicBezTo>
                    <a:pt x="2228581" y="1012919"/>
                    <a:pt x="2177385" y="998697"/>
                    <a:pt x="2122946" y="984750"/>
                  </a:cubicBezTo>
                  <a:cubicBezTo>
                    <a:pt x="2054123" y="967003"/>
                    <a:pt x="1981587" y="951294"/>
                    <a:pt x="1905506" y="941379"/>
                  </a:cubicBezTo>
                  <a:cubicBezTo>
                    <a:pt x="1830546" y="931682"/>
                    <a:pt x="1747931" y="932140"/>
                    <a:pt x="1671047" y="924227"/>
                  </a:cubicBezTo>
                  <a:cubicBezTo>
                    <a:pt x="1625938" y="919522"/>
                    <a:pt x="1585615" y="907527"/>
                    <a:pt x="1543858" y="898189"/>
                  </a:cubicBezTo>
                  <a:cubicBezTo>
                    <a:pt x="1502095" y="888854"/>
                    <a:pt x="1460608" y="878912"/>
                    <a:pt x="1419786" y="868499"/>
                  </a:cubicBezTo>
                  <a:cubicBezTo>
                    <a:pt x="1397488" y="862805"/>
                    <a:pt x="1378079" y="854434"/>
                    <a:pt x="1355118" y="849213"/>
                  </a:cubicBezTo>
                  <a:cubicBezTo>
                    <a:pt x="1311850" y="839526"/>
                    <a:pt x="1265355" y="832753"/>
                    <a:pt x="1223715" y="821701"/>
                  </a:cubicBezTo>
                  <a:cubicBezTo>
                    <a:pt x="1183579" y="811000"/>
                    <a:pt x="1138866" y="809071"/>
                    <a:pt x="1094195" y="804871"/>
                  </a:cubicBezTo>
                  <a:cubicBezTo>
                    <a:pt x="1060247" y="801783"/>
                    <a:pt x="1034232" y="787935"/>
                    <a:pt x="1001117" y="783029"/>
                  </a:cubicBezTo>
                  <a:cubicBezTo>
                    <a:pt x="953855" y="775989"/>
                    <a:pt x="916855" y="764275"/>
                    <a:pt x="879550" y="747883"/>
                  </a:cubicBezTo>
                  <a:cubicBezTo>
                    <a:pt x="837589" y="729513"/>
                    <a:pt x="770063" y="725929"/>
                    <a:pt x="711166" y="719038"/>
                  </a:cubicBezTo>
                  <a:cubicBezTo>
                    <a:pt x="661154" y="713145"/>
                    <a:pt x="604345" y="715773"/>
                    <a:pt x="557943" y="707100"/>
                  </a:cubicBezTo>
                  <a:cubicBezTo>
                    <a:pt x="525383" y="700983"/>
                    <a:pt x="499357" y="684492"/>
                    <a:pt x="480350" y="668701"/>
                  </a:cubicBezTo>
                  <a:cubicBezTo>
                    <a:pt x="437720" y="632864"/>
                    <a:pt x="370206" y="616629"/>
                    <a:pt x="296226" y="603582"/>
                  </a:cubicBezTo>
                  <a:cubicBezTo>
                    <a:pt x="220743" y="590183"/>
                    <a:pt x="148482" y="573868"/>
                    <a:pt x="72691" y="560891"/>
                  </a:cubicBezTo>
                  <a:lnTo>
                    <a:pt x="0" y="543485"/>
                  </a:lnTo>
                  <a:lnTo>
                    <a:pt x="0" y="384356"/>
                  </a:lnTo>
                  <a:lnTo>
                    <a:pt x="51786" y="393936"/>
                  </a:lnTo>
                  <a:cubicBezTo>
                    <a:pt x="104771" y="397705"/>
                    <a:pt x="153380" y="409085"/>
                    <a:pt x="205563" y="414858"/>
                  </a:cubicBezTo>
                  <a:cubicBezTo>
                    <a:pt x="254064" y="420400"/>
                    <a:pt x="305004" y="422574"/>
                    <a:pt x="354393" y="426666"/>
                  </a:cubicBezTo>
                  <a:cubicBezTo>
                    <a:pt x="386452" y="429268"/>
                    <a:pt x="420773" y="429846"/>
                    <a:pt x="448284" y="436307"/>
                  </a:cubicBezTo>
                  <a:cubicBezTo>
                    <a:pt x="499906" y="448391"/>
                    <a:pt x="551006" y="446575"/>
                    <a:pt x="611520" y="434165"/>
                  </a:cubicBezTo>
                  <a:cubicBezTo>
                    <a:pt x="654697" y="425360"/>
                    <a:pt x="702396" y="422709"/>
                    <a:pt x="746078" y="422520"/>
                  </a:cubicBezTo>
                  <a:cubicBezTo>
                    <a:pt x="798482" y="422217"/>
                    <a:pt x="848402" y="419816"/>
                    <a:pt x="902726" y="409988"/>
                  </a:cubicBezTo>
                  <a:cubicBezTo>
                    <a:pt x="977293" y="396517"/>
                    <a:pt x="1048430" y="397320"/>
                    <a:pt x="1113856" y="414229"/>
                  </a:cubicBezTo>
                  <a:cubicBezTo>
                    <a:pt x="1184157" y="432144"/>
                    <a:pt x="1258679" y="446436"/>
                    <a:pt x="1333451" y="459937"/>
                  </a:cubicBezTo>
                  <a:cubicBezTo>
                    <a:pt x="1354774" y="463882"/>
                    <a:pt x="1385287" y="463303"/>
                    <a:pt x="1408611" y="458277"/>
                  </a:cubicBezTo>
                  <a:cubicBezTo>
                    <a:pt x="1483494" y="441929"/>
                    <a:pt x="1561497" y="427024"/>
                    <a:pt x="1630193" y="403060"/>
                  </a:cubicBezTo>
                  <a:cubicBezTo>
                    <a:pt x="1735317" y="366347"/>
                    <a:pt x="1840889" y="337880"/>
                    <a:pt x="1956291" y="332366"/>
                  </a:cubicBezTo>
                  <a:cubicBezTo>
                    <a:pt x="1986671" y="330864"/>
                    <a:pt x="2019102" y="336055"/>
                    <a:pt x="2042816" y="344001"/>
                  </a:cubicBezTo>
                  <a:cubicBezTo>
                    <a:pt x="2085264" y="358149"/>
                    <a:pt x="2126351" y="370411"/>
                    <a:pt x="2183422" y="369633"/>
                  </a:cubicBezTo>
                  <a:cubicBezTo>
                    <a:pt x="2235037" y="368878"/>
                    <a:pt x="2279661" y="405941"/>
                    <a:pt x="2269568" y="439858"/>
                  </a:cubicBezTo>
                  <a:cubicBezTo>
                    <a:pt x="2258268" y="478100"/>
                    <a:pt x="2277764" y="504963"/>
                    <a:pt x="2331131" y="524162"/>
                  </a:cubicBezTo>
                  <a:cubicBezTo>
                    <a:pt x="2352982" y="531807"/>
                    <a:pt x="2364863" y="546161"/>
                    <a:pt x="2385114" y="555356"/>
                  </a:cubicBezTo>
                  <a:cubicBezTo>
                    <a:pt x="2401862" y="562975"/>
                    <a:pt x="2421929" y="570874"/>
                    <a:pt x="2444035" y="572629"/>
                  </a:cubicBezTo>
                  <a:cubicBezTo>
                    <a:pt x="2483471" y="575877"/>
                    <a:pt x="2509765" y="584022"/>
                    <a:pt x="2525981" y="603233"/>
                  </a:cubicBezTo>
                  <a:cubicBezTo>
                    <a:pt x="2549284" y="631253"/>
                    <a:pt x="2578522" y="657481"/>
                    <a:pt x="2603912" y="684824"/>
                  </a:cubicBezTo>
                  <a:cubicBezTo>
                    <a:pt x="2618912" y="700623"/>
                    <a:pt x="2643517" y="707119"/>
                    <a:pt x="2678830" y="706989"/>
                  </a:cubicBezTo>
                  <a:cubicBezTo>
                    <a:pt x="2699244" y="707100"/>
                    <a:pt x="2725618" y="705603"/>
                    <a:pt x="2738096" y="711375"/>
                  </a:cubicBezTo>
                  <a:cubicBezTo>
                    <a:pt x="2805963" y="742854"/>
                    <a:pt x="2895982" y="733031"/>
                    <a:pt x="2983808" y="728242"/>
                  </a:cubicBezTo>
                  <a:cubicBezTo>
                    <a:pt x="2993931" y="727743"/>
                    <a:pt x="3004009" y="726870"/>
                    <a:pt x="3013999" y="725445"/>
                  </a:cubicBezTo>
                  <a:cubicBezTo>
                    <a:pt x="3136004" y="707473"/>
                    <a:pt x="3250135" y="713469"/>
                    <a:pt x="3364421" y="720577"/>
                  </a:cubicBezTo>
                  <a:cubicBezTo>
                    <a:pt x="3394566" y="722506"/>
                    <a:pt x="3428052" y="719806"/>
                    <a:pt x="3460524" y="717627"/>
                  </a:cubicBezTo>
                  <a:cubicBezTo>
                    <a:pt x="3545332" y="712136"/>
                    <a:pt x="3633316" y="698261"/>
                    <a:pt x="3710984" y="714181"/>
                  </a:cubicBezTo>
                  <a:cubicBezTo>
                    <a:pt x="3772124" y="726606"/>
                    <a:pt x="3825031" y="745116"/>
                    <a:pt x="3850962" y="778801"/>
                  </a:cubicBezTo>
                  <a:cubicBezTo>
                    <a:pt x="3868397" y="801426"/>
                    <a:pt x="3898483" y="813185"/>
                    <a:pt x="3946288" y="816371"/>
                  </a:cubicBezTo>
                  <a:cubicBezTo>
                    <a:pt x="3987482" y="819178"/>
                    <a:pt x="4025133" y="827780"/>
                    <a:pt x="4065134" y="832458"/>
                  </a:cubicBezTo>
                  <a:cubicBezTo>
                    <a:pt x="4086248" y="834921"/>
                    <a:pt x="4110401" y="838273"/>
                    <a:pt x="4132175" y="835166"/>
                  </a:cubicBezTo>
                  <a:cubicBezTo>
                    <a:pt x="4190360" y="826865"/>
                    <a:pt x="4249455" y="817299"/>
                    <a:pt x="4305860" y="804155"/>
                  </a:cubicBezTo>
                  <a:cubicBezTo>
                    <a:pt x="4334043" y="797489"/>
                    <a:pt x="4360741" y="782918"/>
                    <a:pt x="4382133" y="769480"/>
                  </a:cubicBezTo>
                  <a:cubicBezTo>
                    <a:pt x="4404164" y="755387"/>
                    <a:pt x="4425554" y="747046"/>
                    <a:pt x="4453290" y="752531"/>
                  </a:cubicBezTo>
                  <a:cubicBezTo>
                    <a:pt x="4522269" y="766291"/>
                    <a:pt x="4590591" y="780524"/>
                    <a:pt x="4657973" y="795834"/>
                  </a:cubicBezTo>
                  <a:cubicBezTo>
                    <a:pt x="4669647" y="798512"/>
                    <a:pt x="4675989" y="807237"/>
                    <a:pt x="4682401" y="813875"/>
                  </a:cubicBezTo>
                  <a:cubicBezTo>
                    <a:pt x="4712327" y="844913"/>
                    <a:pt x="4739117" y="876968"/>
                    <a:pt x="4771816" y="907045"/>
                  </a:cubicBezTo>
                  <a:cubicBezTo>
                    <a:pt x="4783119" y="917328"/>
                    <a:pt x="4807948" y="922849"/>
                    <a:pt x="4827522" y="929875"/>
                  </a:cubicBezTo>
                  <a:cubicBezTo>
                    <a:pt x="4833683" y="932206"/>
                    <a:pt x="4845545" y="931080"/>
                    <a:pt x="4849943" y="933850"/>
                  </a:cubicBezTo>
                  <a:cubicBezTo>
                    <a:pt x="4888951" y="959630"/>
                    <a:pt x="4951289" y="954889"/>
                    <a:pt x="5009628" y="957895"/>
                  </a:cubicBezTo>
                  <a:cubicBezTo>
                    <a:pt x="5059525" y="960406"/>
                    <a:pt x="5111930" y="960103"/>
                    <a:pt x="5158713" y="963814"/>
                  </a:cubicBezTo>
                  <a:cubicBezTo>
                    <a:pt x="5231309" y="969696"/>
                    <a:pt x="5298175" y="973750"/>
                    <a:pt x="5376429" y="963150"/>
                  </a:cubicBezTo>
                  <a:cubicBezTo>
                    <a:pt x="5408581" y="958754"/>
                    <a:pt x="5448464" y="970244"/>
                    <a:pt x="5475789" y="980508"/>
                  </a:cubicBezTo>
                  <a:cubicBezTo>
                    <a:pt x="5528520" y="1000362"/>
                    <a:pt x="5584841" y="1001957"/>
                    <a:pt x="5653403" y="987267"/>
                  </a:cubicBezTo>
                  <a:cubicBezTo>
                    <a:pt x="5676010" y="982340"/>
                    <a:pt x="5702561" y="984594"/>
                    <a:pt x="5726343" y="985356"/>
                  </a:cubicBezTo>
                  <a:cubicBezTo>
                    <a:pt x="5748645" y="985951"/>
                    <a:pt x="5770112" y="988363"/>
                    <a:pt x="5790565" y="991299"/>
                  </a:cubicBezTo>
                  <a:cubicBezTo>
                    <a:pt x="5815130" y="994968"/>
                    <a:pt x="5845524" y="996109"/>
                    <a:pt x="5860261" y="1004957"/>
                  </a:cubicBezTo>
                  <a:cubicBezTo>
                    <a:pt x="5906804" y="1032492"/>
                    <a:pt x="5977071" y="1037384"/>
                    <a:pt x="6042103" y="1036225"/>
                  </a:cubicBezTo>
                  <a:cubicBezTo>
                    <a:pt x="6128234" y="1034887"/>
                    <a:pt x="6222271" y="1027703"/>
                    <a:pt x="6302000" y="989138"/>
                  </a:cubicBezTo>
                  <a:cubicBezTo>
                    <a:pt x="6349674" y="965908"/>
                    <a:pt x="6396954" y="955198"/>
                    <a:pt x="6452027" y="968488"/>
                  </a:cubicBezTo>
                  <a:cubicBezTo>
                    <a:pt x="6489403" y="977694"/>
                    <a:pt x="6558004" y="960730"/>
                    <a:pt x="6589207" y="939473"/>
                  </a:cubicBezTo>
                  <a:cubicBezTo>
                    <a:pt x="6600500" y="931820"/>
                    <a:pt x="6612150" y="924116"/>
                    <a:pt x="6631071" y="911221"/>
                  </a:cubicBezTo>
                  <a:cubicBezTo>
                    <a:pt x="6674307" y="951312"/>
                    <a:pt x="6752348" y="944331"/>
                    <a:pt x="6828276" y="942940"/>
                  </a:cubicBezTo>
                  <a:cubicBezTo>
                    <a:pt x="6874782" y="942157"/>
                    <a:pt x="6889175" y="963895"/>
                    <a:pt x="6900805" y="984139"/>
                  </a:cubicBezTo>
                  <a:cubicBezTo>
                    <a:pt x="6921317" y="1020675"/>
                    <a:pt x="6959798" y="1032556"/>
                    <a:pt x="7034669" y="1018664"/>
                  </a:cubicBezTo>
                  <a:cubicBezTo>
                    <a:pt x="7117339" y="1003282"/>
                    <a:pt x="7199639" y="985309"/>
                    <a:pt x="7281069" y="966326"/>
                  </a:cubicBezTo>
                  <a:cubicBezTo>
                    <a:pt x="7332523" y="954265"/>
                    <a:pt x="7378031" y="936255"/>
                    <a:pt x="7412782" y="909205"/>
                  </a:cubicBezTo>
                  <a:cubicBezTo>
                    <a:pt x="7446537" y="882863"/>
                    <a:pt x="7455447" y="884046"/>
                    <a:pt x="7500329" y="894825"/>
                  </a:cubicBezTo>
                  <a:cubicBezTo>
                    <a:pt x="7552746" y="907362"/>
                    <a:pt x="7606737" y="918163"/>
                    <a:pt x="7662326" y="927415"/>
                  </a:cubicBezTo>
                  <a:cubicBezTo>
                    <a:pt x="7679869" y="930387"/>
                    <a:pt x="7704116" y="926739"/>
                    <a:pt x="7725336" y="924843"/>
                  </a:cubicBezTo>
                  <a:cubicBezTo>
                    <a:pt x="7761322" y="921787"/>
                    <a:pt x="7798619" y="920242"/>
                    <a:pt x="7833282" y="913030"/>
                  </a:cubicBezTo>
                  <a:cubicBezTo>
                    <a:pt x="7866518" y="906022"/>
                    <a:pt x="7898636" y="893699"/>
                    <a:pt x="7928607" y="881682"/>
                  </a:cubicBezTo>
                  <a:cubicBezTo>
                    <a:pt x="8012313" y="848024"/>
                    <a:pt x="8088140" y="810204"/>
                    <a:pt x="8146599" y="762967"/>
                  </a:cubicBezTo>
                  <a:cubicBezTo>
                    <a:pt x="8154093" y="756799"/>
                    <a:pt x="8170251" y="752605"/>
                    <a:pt x="8183580" y="749004"/>
                  </a:cubicBezTo>
                  <a:cubicBezTo>
                    <a:pt x="8205314" y="743071"/>
                    <a:pt x="8227790" y="737221"/>
                    <a:pt x="8250226" y="733642"/>
                  </a:cubicBezTo>
                  <a:cubicBezTo>
                    <a:pt x="8359191" y="716208"/>
                    <a:pt x="8441165" y="678077"/>
                    <a:pt x="8505932" y="626541"/>
                  </a:cubicBezTo>
                  <a:cubicBezTo>
                    <a:pt x="8524587" y="611795"/>
                    <a:pt x="8540110" y="608258"/>
                    <a:pt x="8564196" y="618795"/>
                  </a:cubicBezTo>
                  <a:cubicBezTo>
                    <a:pt x="8592164" y="631042"/>
                    <a:pt x="8628034" y="619506"/>
                    <a:pt x="8660707" y="611068"/>
                  </a:cubicBezTo>
                  <a:cubicBezTo>
                    <a:pt x="8694444" y="602478"/>
                    <a:pt x="8728516" y="593650"/>
                    <a:pt x="8762258" y="585060"/>
                  </a:cubicBezTo>
                  <a:cubicBezTo>
                    <a:pt x="8787229" y="578854"/>
                    <a:pt x="8811901" y="573068"/>
                    <a:pt x="8836441" y="566357"/>
                  </a:cubicBezTo>
                  <a:cubicBezTo>
                    <a:pt x="8912858" y="545446"/>
                    <a:pt x="8983245" y="538424"/>
                    <a:pt x="9050731" y="559574"/>
                  </a:cubicBezTo>
                  <a:cubicBezTo>
                    <a:pt x="9102221" y="575829"/>
                    <a:pt x="9164952" y="573867"/>
                    <a:pt x="9229629" y="557463"/>
                  </a:cubicBezTo>
                  <a:cubicBezTo>
                    <a:pt x="9237708" y="555367"/>
                    <a:pt x="9247532" y="550189"/>
                    <a:pt x="9253453" y="550855"/>
                  </a:cubicBezTo>
                  <a:cubicBezTo>
                    <a:pt x="9342570" y="560231"/>
                    <a:pt x="9405312" y="512382"/>
                    <a:pt x="9484216" y="498670"/>
                  </a:cubicBezTo>
                  <a:cubicBezTo>
                    <a:pt x="9519037" y="492570"/>
                    <a:pt x="9552780" y="473782"/>
                    <a:pt x="9582635" y="458383"/>
                  </a:cubicBezTo>
                  <a:cubicBezTo>
                    <a:pt x="9623691" y="437230"/>
                    <a:pt x="9660185" y="417296"/>
                    <a:pt x="9719672" y="415606"/>
                  </a:cubicBezTo>
                  <a:cubicBezTo>
                    <a:pt x="9779191" y="414100"/>
                    <a:pt x="9830942" y="393877"/>
                    <a:pt x="9871786" y="366146"/>
                  </a:cubicBezTo>
                  <a:cubicBezTo>
                    <a:pt x="9903016" y="345075"/>
                    <a:pt x="9939572" y="338348"/>
                    <a:pt x="9984496" y="336659"/>
                  </a:cubicBezTo>
                  <a:cubicBezTo>
                    <a:pt x="10040644" y="334502"/>
                    <a:pt x="10098167" y="326673"/>
                    <a:pt x="10154710" y="322192"/>
                  </a:cubicBezTo>
                  <a:cubicBezTo>
                    <a:pt x="10166955" y="321200"/>
                    <a:pt x="10182671" y="321602"/>
                    <a:pt x="10190448" y="325024"/>
                  </a:cubicBezTo>
                  <a:cubicBezTo>
                    <a:pt x="10285771" y="367692"/>
                    <a:pt x="10409001" y="350677"/>
                    <a:pt x="10530738" y="335952"/>
                  </a:cubicBezTo>
                  <a:cubicBezTo>
                    <a:pt x="10604508" y="327126"/>
                    <a:pt x="10678399" y="316583"/>
                    <a:pt x="10752159" y="305116"/>
                  </a:cubicBezTo>
                  <a:cubicBezTo>
                    <a:pt x="10777122" y="301364"/>
                    <a:pt x="10803112" y="294635"/>
                    <a:pt x="10824454" y="285926"/>
                  </a:cubicBezTo>
                  <a:cubicBezTo>
                    <a:pt x="10868839" y="267698"/>
                    <a:pt x="10909149" y="246464"/>
                    <a:pt x="10953154" y="228101"/>
                  </a:cubicBezTo>
                  <a:cubicBezTo>
                    <a:pt x="10969624" y="221029"/>
                    <a:pt x="10991732" y="217687"/>
                    <a:pt x="11011616" y="214095"/>
                  </a:cubicBezTo>
                  <a:cubicBezTo>
                    <a:pt x="11046745" y="207572"/>
                    <a:pt x="11086643" y="206411"/>
                    <a:pt x="11116033" y="195420"/>
                  </a:cubicBezTo>
                  <a:cubicBezTo>
                    <a:pt x="11192469" y="166955"/>
                    <a:pt x="11266915" y="160298"/>
                    <a:pt x="11344305" y="166628"/>
                  </a:cubicBezTo>
                  <a:cubicBezTo>
                    <a:pt x="11452659" y="175526"/>
                    <a:pt x="11551628" y="159518"/>
                    <a:pt x="11639052" y="108525"/>
                  </a:cubicBezTo>
                  <a:cubicBezTo>
                    <a:pt x="11678387" y="85542"/>
                    <a:pt x="11720245" y="87878"/>
                    <a:pt x="11757534" y="96529"/>
                  </a:cubicBezTo>
                  <a:cubicBezTo>
                    <a:pt x="11800501" y="106639"/>
                    <a:pt x="11840706" y="105055"/>
                    <a:pt x="11885801" y="86727"/>
                  </a:cubicBezTo>
                  <a:cubicBezTo>
                    <a:pt x="11895786" y="82658"/>
                    <a:pt x="11910606" y="81866"/>
                    <a:pt x="11922876" y="81059"/>
                  </a:cubicBezTo>
                  <a:cubicBezTo>
                    <a:pt x="11992785" y="75805"/>
                    <a:pt x="12063502" y="73646"/>
                    <a:pt x="12115333" y="33586"/>
                  </a:cubicBezTo>
                  <a:cubicBezTo>
                    <a:pt x="12125502" y="25714"/>
                    <a:pt x="12143695" y="20476"/>
                    <a:pt x="12158082" y="14080"/>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52042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664906-2F27-90A9-EB19-95AE561318EC}"/>
            </a:ext>
          </a:extLst>
        </p:cNvPr>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C74622B5-8809-6CE1-9967-28D4485C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E2999675-F3AF-576F-58BD-C71E43FC9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B961CABF-2917-530F-882B-3FAE114A4FD3}"/>
              </a:ext>
            </a:extLst>
          </p:cNvPr>
          <p:cNvSpPr>
            <a:spLocks noGrp="1"/>
          </p:cNvSpPr>
          <p:nvPr>
            <p:ph type="title"/>
          </p:nvPr>
        </p:nvSpPr>
        <p:spPr>
          <a:xfrm>
            <a:off x="5894962" y="857865"/>
            <a:ext cx="6297038" cy="1325563"/>
          </a:xfrm>
        </p:spPr>
        <p:txBody>
          <a:bodyPr>
            <a:normAutofit/>
          </a:bodyPr>
          <a:lstStyle/>
          <a:p>
            <a:r>
              <a:rPr kumimoji="1" lang="ja-JP" altLang="en-US" dirty="0"/>
              <a:t>日本発の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7D851A05-83F6-2806-495B-C03DAF2E7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F39901AA-1637-66AA-C752-ABE07CAEB608}"/>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a:t>
            </a:r>
            <a:r>
              <a:rPr lang="ja-JP" altLang="en-US" dirty="0"/>
              <a:t>御社</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C816F9E6-2520-5C1B-6397-52EC495620D2}"/>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C3627287-A02A-0D6B-17FD-F9AEDCD4B0B2}"/>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CC6D6FAF-C476-D300-3CD5-12ADAFB1BF4F}"/>
                </a:ext>
              </a:extLst>
            </p:cNvPr>
            <p:cNvGrpSpPr/>
            <p:nvPr/>
          </p:nvGrpSpPr>
          <p:grpSpPr>
            <a:xfrm>
              <a:off x="1543363" y="3662239"/>
              <a:ext cx="3520889" cy="3211382"/>
              <a:chOff x="1543363" y="3662239"/>
              <a:chExt cx="3520889" cy="3211382"/>
            </a:xfrm>
          </p:grpSpPr>
          <p:pic>
            <p:nvPicPr>
              <p:cNvPr id="4" name="Google Shape;188;p35">
                <a:extLst>
                  <a:ext uri="{FF2B5EF4-FFF2-40B4-BE49-F238E27FC236}">
                    <a16:creationId xmlns:a16="http://schemas.microsoft.com/office/drawing/2014/main" id="{ABC42A9C-020A-92F6-8FDF-799C649BECD3}"/>
                  </a:ext>
                </a:extLst>
              </p:cNvPr>
              <p:cNvPicPr preferRelativeResize="0"/>
              <p:nvPr/>
            </p:nvPicPr>
            <p:blipFill>
              <a:blip r:embed="rId2"/>
              <a:stretch>
                <a:fillRect/>
              </a:stretch>
            </p:blipFill>
            <p:spPr>
              <a:xfrm>
                <a:off x="1543363" y="3662239"/>
                <a:ext cx="3475151" cy="3211382"/>
              </a:xfrm>
              <a:prstGeom prst="rect">
                <a:avLst/>
              </a:prstGeom>
              <a:noFill/>
            </p:spPr>
          </p:pic>
          <p:pic>
            <p:nvPicPr>
              <p:cNvPr id="8" name="Google Shape;265;p45">
                <a:extLst>
                  <a:ext uri="{FF2B5EF4-FFF2-40B4-BE49-F238E27FC236}">
                    <a16:creationId xmlns:a16="http://schemas.microsoft.com/office/drawing/2014/main" id="{9A80B6B1-9AD2-5894-8537-EB2436489BD0}"/>
                  </a:ext>
                </a:extLst>
              </p:cNvPr>
              <p:cNvPicPr preferRelativeResize="0"/>
              <p:nvPr/>
            </p:nvPicPr>
            <p:blipFill>
              <a:blip r:embed="rId3"/>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AF12A0EB-D516-7C4D-DAAD-0EE4A6BA758D}"/>
                  </a:ext>
                </a:extLst>
              </p:cNvPr>
              <p:cNvPicPr>
                <a:picLocks noChangeAspect="1"/>
              </p:cNvPicPr>
              <p:nvPr/>
            </p:nvPicPr>
            <p:blipFill>
              <a:blip r:embed="rId4"/>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7C621AB2-1F3E-3997-911C-779355638FE7}"/>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598F5CAA-C3BF-2210-6E5F-0B8984691CE3}"/>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400" dirty="0"/>
              <a:t>御社版</a:t>
            </a:r>
            <a:r>
              <a:rPr kumimoji="1" lang="en-US" altLang="ja-JP" sz="2400" dirty="0" err="1"/>
              <a:t>OpenMPW</a:t>
            </a:r>
            <a:r>
              <a:rPr kumimoji="1" lang="ja-JP" altLang="en-US" sz="2400" dirty="0"/>
              <a:t>として開催！</a:t>
            </a:r>
          </a:p>
        </p:txBody>
      </p:sp>
      <p:sp>
        <p:nvSpPr>
          <p:cNvPr id="7" name="正方形/長方形 6">
            <a:extLst>
              <a:ext uri="{FF2B5EF4-FFF2-40B4-BE49-F238E27FC236}">
                <a16:creationId xmlns:a16="http://schemas.microsoft.com/office/drawing/2014/main" id="{CDBAE495-4674-D3BE-FDB7-798C6A0D9764}"/>
              </a:ext>
            </a:extLst>
          </p:cNvPr>
          <p:cNvSpPr/>
          <p:nvPr/>
        </p:nvSpPr>
        <p:spPr>
          <a:xfrm>
            <a:off x="1736849" y="5485615"/>
            <a:ext cx="1190253" cy="6334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0991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1DEF3B-C01E-7DE9-AD2F-EAC56B381B4D}"/>
            </a:ext>
          </a:extLst>
        </p:cNvPr>
        <p:cNvGrpSpPr/>
        <p:nvPr/>
      </p:nvGrpSpPr>
      <p:grpSpPr>
        <a:xfrm>
          <a:off x="0" y="0"/>
          <a:ext cx="0" cy="0"/>
          <a:chOff x="0" y="0"/>
          <a:chExt cx="0" cy="0"/>
        </a:xfrm>
      </p:grpSpPr>
      <p:sp useBgFill="1">
        <p:nvSpPr>
          <p:cNvPr id="4117" name="Rectangle 4102">
            <a:extLst>
              <a:ext uri="{FF2B5EF4-FFF2-40B4-BE49-F238E27FC236}">
                <a16:creationId xmlns:a16="http://schemas.microsoft.com/office/drawing/2014/main" id="{23A95C10-755B-DE1A-8990-2718A3A55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3557C4B1-4A00-069B-4A96-B23088A31047}"/>
              </a:ext>
            </a:extLst>
          </p:cNvPr>
          <p:cNvSpPr>
            <a:spLocks noGrp="1"/>
          </p:cNvSpPr>
          <p:nvPr>
            <p:ph type="title"/>
          </p:nvPr>
        </p:nvSpPr>
        <p:spPr>
          <a:xfrm>
            <a:off x="589560" y="856180"/>
            <a:ext cx="5279408" cy="1128068"/>
          </a:xfrm>
        </p:spPr>
        <p:txBody>
          <a:bodyPr anchor="ctr">
            <a:normAutofit/>
          </a:bodyPr>
          <a:lstStyle/>
          <a:p>
            <a:r>
              <a:rPr kumimoji="1" lang="ja-JP" altLang="en-US" sz="4000" dirty="0"/>
              <a:t>ハンズオンセミナー</a:t>
            </a:r>
          </a:p>
        </p:txBody>
      </p:sp>
      <p:grpSp>
        <p:nvGrpSpPr>
          <p:cNvPr id="4118" name="Group 4104">
            <a:extLst>
              <a:ext uri="{FF2B5EF4-FFF2-40B4-BE49-F238E27FC236}">
                <a16:creationId xmlns:a16="http://schemas.microsoft.com/office/drawing/2014/main" id="{0E8A54B3-6EE2-6E72-B4C2-BC67D5F28C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19" name="Rectangle 4105">
              <a:extLst>
                <a:ext uri="{FF2B5EF4-FFF2-40B4-BE49-F238E27FC236}">
                  <a16:creationId xmlns:a16="http://schemas.microsoft.com/office/drawing/2014/main" id="{EDBE32D2-8AE6-52FD-FA7C-67692FD652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0" name="Rectangle 4106">
              <a:extLst>
                <a:ext uri="{FF2B5EF4-FFF2-40B4-BE49-F238E27FC236}">
                  <a16:creationId xmlns:a16="http://schemas.microsoft.com/office/drawing/2014/main" id="{83A4AB4E-5BD8-3AA6-0785-D89C8FD30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22" name="Rectangle 4108">
            <a:extLst>
              <a:ext uri="{FF2B5EF4-FFF2-40B4-BE49-F238E27FC236}">
                <a16:creationId xmlns:a16="http://schemas.microsoft.com/office/drawing/2014/main" id="{A4F10CFC-66C0-A806-B16A-04B3CCB69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A5458AD3-660C-CD9A-A21E-43AA939A9848}"/>
              </a:ext>
            </a:extLst>
          </p:cNvPr>
          <p:cNvSpPr>
            <a:spLocks noGrp="1"/>
          </p:cNvSpPr>
          <p:nvPr>
            <p:ph idx="1"/>
          </p:nvPr>
        </p:nvSpPr>
        <p:spPr>
          <a:xfrm>
            <a:off x="321099" y="1404994"/>
            <a:ext cx="7609489" cy="5564593"/>
          </a:xfrm>
        </p:spPr>
        <p:txBody>
          <a:bodyPr anchor="ctr">
            <a:normAutofit/>
          </a:bodyPr>
          <a:lstStyle/>
          <a:p>
            <a:r>
              <a:rPr lang="ja-JP" altLang="en-US" sz="1600" dirty="0">
                <a:solidFill>
                  <a:srgbClr val="FF0000"/>
                </a:solidFill>
              </a:rPr>
              <a:t>知識ゼロ</a:t>
            </a:r>
            <a:r>
              <a:rPr lang="ja-JP" altLang="en-US" sz="1600" dirty="0"/>
              <a:t>から半導体設計の基礎がすべて学べる！</a:t>
            </a:r>
            <a:endParaRPr lang="en-US" altLang="ja-JP" sz="1600" dirty="0"/>
          </a:p>
          <a:p>
            <a:pPr marL="0" indent="0">
              <a:buNone/>
            </a:pPr>
            <a:r>
              <a:rPr kumimoji="1" lang="ja-JP" altLang="en-US" sz="1600" dirty="0"/>
              <a:t>　一番簡単なインバーター回路の</a:t>
            </a:r>
            <a:r>
              <a:rPr lang="ja-JP" altLang="en-US" sz="1600" dirty="0"/>
              <a:t>ハンズオンセミナー</a:t>
            </a:r>
            <a:endParaRPr lang="en-US" altLang="ja-JP" sz="1600" dirty="0"/>
          </a:p>
          <a:p>
            <a:pPr lvl="2"/>
            <a:r>
              <a:rPr kumimoji="1" lang="en-US" altLang="ja-JP" sz="1600" dirty="0"/>
              <a:t>Xschem</a:t>
            </a:r>
            <a:r>
              <a:rPr kumimoji="1" lang="ja-JP" altLang="en-US" sz="1600" dirty="0"/>
              <a:t>による回路設計</a:t>
            </a:r>
            <a:endParaRPr lang="en-US" altLang="ja-JP" sz="1600" dirty="0"/>
          </a:p>
          <a:p>
            <a:pPr lvl="3"/>
            <a:r>
              <a:rPr kumimoji="1" lang="ja-JP" altLang="en-US" sz="1400" dirty="0"/>
              <a:t>トランジスタの組み合わせで機能を実現する作業</a:t>
            </a:r>
            <a:endParaRPr kumimoji="1" lang="en-US" altLang="ja-JP" sz="1400" dirty="0"/>
          </a:p>
          <a:p>
            <a:pPr lvl="2"/>
            <a:r>
              <a:rPr kumimoji="1" lang="en-US" altLang="ja-JP" sz="1600" dirty="0"/>
              <a:t>ngspice</a:t>
            </a:r>
            <a:r>
              <a:rPr kumimoji="1" lang="ja-JP" altLang="en-US" sz="1600" dirty="0"/>
              <a:t>による回路特性シミュレーション</a:t>
            </a:r>
            <a:endParaRPr kumimoji="1" lang="en-US" altLang="ja-JP" sz="1600" dirty="0"/>
          </a:p>
          <a:p>
            <a:pPr lvl="3"/>
            <a:r>
              <a:rPr kumimoji="1" lang="ja-JP" altLang="en-US" sz="1400" dirty="0"/>
              <a:t>上記の回路が正しく動作するかを検証する作業</a:t>
            </a:r>
            <a:endParaRPr kumimoji="1" lang="en-US" altLang="ja-JP" sz="1400" dirty="0"/>
          </a:p>
          <a:p>
            <a:pPr lvl="2"/>
            <a:r>
              <a:rPr kumimoji="1" lang="en-US" altLang="ja-JP" sz="1600" dirty="0"/>
              <a:t>klayout</a:t>
            </a:r>
            <a:r>
              <a:rPr kumimoji="1" lang="ja-JP" altLang="en-US" sz="1600" dirty="0"/>
              <a:t>による回路デザイン</a:t>
            </a:r>
            <a:endParaRPr kumimoji="1" lang="en-US" altLang="ja-JP" sz="1600" dirty="0"/>
          </a:p>
          <a:p>
            <a:pPr lvl="3"/>
            <a:r>
              <a:rPr lang="ja-JP" altLang="en-US" sz="1400" dirty="0"/>
              <a:t>トランジスタを実際の半導体の上に配置する作業</a:t>
            </a:r>
            <a:endParaRPr kumimoji="1" lang="en-US" altLang="ja-JP" sz="1400" dirty="0"/>
          </a:p>
          <a:p>
            <a:pPr lvl="1"/>
            <a:r>
              <a:rPr kumimoji="1" lang="ja-JP" altLang="en-US" sz="1600" dirty="0"/>
              <a:t>丸々</a:t>
            </a:r>
            <a:r>
              <a:rPr kumimoji="1" lang="en-US" altLang="ja-JP" sz="1600" dirty="0"/>
              <a:t>1</a:t>
            </a:r>
            <a:r>
              <a:rPr kumimoji="1" lang="ja-JP" altLang="en-US" sz="1600" dirty="0"/>
              <a:t>日の講習会</a:t>
            </a:r>
            <a:endParaRPr kumimoji="1" lang="en-US" altLang="ja-JP" sz="1600" dirty="0">
              <a:solidFill>
                <a:srgbClr val="FF0000"/>
              </a:solidFill>
            </a:endParaRPr>
          </a:p>
          <a:p>
            <a:pPr lvl="2"/>
            <a:r>
              <a:rPr kumimoji="1" lang="ja-JP" altLang="en-US" sz="1050" dirty="0"/>
              <a:t>講習会実施実績</a:t>
            </a:r>
          </a:p>
          <a:p>
            <a:pPr lvl="3"/>
            <a:r>
              <a:rPr kumimoji="1" lang="en-US" altLang="ja-JP" sz="1400" dirty="0">
                <a:hlinkClick r:id="rId2"/>
              </a:rPr>
              <a:t>https://ishikai.connpass.com/event/303102/</a:t>
            </a:r>
            <a:endParaRPr kumimoji="1" lang="en-US" altLang="ja-JP" sz="1400" dirty="0"/>
          </a:p>
          <a:p>
            <a:pPr lvl="3"/>
            <a:r>
              <a:rPr kumimoji="1" lang="en-US" altLang="ja-JP" sz="1400" dirty="0">
                <a:hlinkClick r:id="rId3"/>
              </a:rPr>
              <a:t>https://www.noritsuna.jp/download/ishi_20231110_3zki_ver2.pdf</a:t>
            </a:r>
            <a:endParaRPr kumimoji="1" lang="en-US" altLang="ja-JP" sz="1400" dirty="0"/>
          </a:p>
          <a:p>
            <a:pPr lvl="1"/>
            <a:r>
              <a:rPr lang="ja-JP" altLang="en-US" sz="2000" dirty="0"/>
              <a:t>参加者の声（半導体設計未経験者。電子工作をしたことがあるレベル）</a:t>
            </a:r>
            <a:endParaRPr lang="en-US" altLang="ja-JP" sz="2000" dirty="0"/>
          </a:p>
          <a:p>
            <a:pPr lvl="2"/>
            <a:r>
              <a:rPr kumimoji="1" lang="ja-JP" altLang="en-US" sz="1800" dirty="0"/>
              <a:t>チップの設計体験によりすごく技術的な刺激を受けた</a:t>
            </a:r>
            <a:endParaRPr kumimoji="1" lang="en-US" altLang="ja-JP" sz="1800" dirty="0"/>
          </a:p>
          <a:p>
            <a:pPr lvl="2"/>
            <a:r>
              <a:rPr lang="ja-JP" altLang="en-US" sz="1800" dirty="0"/>
              <a:t>半導体は全く未知のものだったが理解できたことで新しい知見を得ることが出来た</a:t>
            </a:r>
            <a:endParaRPr kumimoji="1" lang="en-US" altLang="ja-JP" sz="1800" dirty="0"/>
          </a:p>
        </p:txBody>
      </p:sp>
      <p:sp>
        <p:nvSpPr>
          <p:cNvPr id="4124" name="Rectangle 4110">
            <a:extLst>
              <a:ext uri="{FF2B5EF4-FFF2-40B4-BE49-F238E27FC236}">
                <a16:creationId xmlns:a16="http://schemas.microsoft.com/office/drawing/2014/main" id="{695021C0-CD66-EA2D-D4DF-66204F8DA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12">
            <a:extLst>
              <a:ext uri="{FF2B5EF4-FFF2-40B4-BE49-F238E27FC236}">
                <a16:creationId xmlns:a16="http://schemas.microsoft.com/office/drawing/2014/main" id="{951B2473-E018-1258-F105-1B732F2AF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5" name="Rectangle 4114">
            <a:extLst>
              <a:ext uri="{FF2B5EF4-FFF2-40B4-BE49-F238E27FC236}">
                <a16:creationId xmlns:a16="http://schemas.microsoft.com/office/drawing/2014/main" id="{1D45BFB1-9FFF-03E3-656E-BD6E06827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図 3" descr="all_members_layout_using">
            <a:extLst>
              <a:ext uri="{FF2B5EF4-FFF2-40B4-BE49-F238E27FC236}">
                <a16:creationId xmlns:a16="http://schemas.microsoft.com/office/drawing/2014/main" id="{682517CB-E6C8-10EA-9FF1-89947C248D8D}"/>
              </a:ext>
            </a:extLst>
          </p:cNvPr>
          <p:cNvPicPr>
            <a:picLocks noChangeAspect="1"/>
          </p:cNvPicPr>
          <p:nvPr/>
        </p:nvPicPr>
        <p:blipFill>
          <a:blip r:embed="rId4" cstate="print">
            <a:extLst>
              <a:ext uri="{28A0092B-C50C-407E-A947-70E740481C1C}">
                <a14:useLocalDpi xmlns:a14="http://schemas.microsoft.com/office/drawing/2010/main" val="0"/>
              </a:ext>
            </a:extLst>
          </a:blip>
          <a:srcRect t="69"/>
          <a:stretch/>
        </p:blipFill>
        <p:spPr bwMode="auto">
          <a:xfrm>
            <a:off x="6849687" y="3450235"/>
            <a:ext cx="5136795" cy="3426462"/>
          </a:xfrm>
          <a:prstGeom prst="rect">
            <a:avLst/>
          </a:prstGeom>
          <a:noFill/>
        </p:spPr>
      </p:pic>
      <p:pic>
        <p:nvPicPr>
          <p:cNvPr id="5" name="Picture 8" descr="A group of people in a classroom&#10;&#10;Description automatically generated">
            <a:extLst>
              <a:ext uri="{FF2B5EF4-FFF2-40B4-BE49-F238E27FC236}">
                <a16:creationId xmlns:a16="http://schemas.microsoft.com/office/drawing/2014/main" id="{50A9BA52-CAAD-2A25-3910-06391E93EE88}"/>
              </a:ext>
            </a:extLst>
          </p:cNvPr>
          <p:cNvPicPr>
            <a:picLocks noChangeAspect="1"/>
          </p:cNvPicPr>
          <p:nvPr/>
        </p:nvPicPr>
        <p:blipFill>
          <a:blip r:embed="rId5" cstate="screen">
            <a:extLst>
              <a:ext uri="{28A0092B-C50C-407E-A947-70E740481C1C}">
                <a14:useLocalDpi xmlns:a14="http://schemas.microsoft.com/office/drawing/2010/main"/>
              </a:ext>
            </a:extLst>
          </a:blip>
          <a:srcRect t="23655"/>
          <a:stretch/>
        </p:blipFill>
        <p:spPr>
          <a:xfrm>
            <a:off x="7076547" y="-19332"/>
            <a:ext cx="5115453" cy="2198757"/>
          </a:xfrm>
          <a:prstGeom prst="rect">
            <a:avLst/>
          </a:prstGeom>
        </p:spPr>
      </p:pic>
      <p:pic>
        <p:nvPicPr>
          <p:cNvPr id="7" name="Picture 12" descr="A group of people sitting at tables&#10;&#10;Description automatically generated">
            <a:extLst>
              <a:ext uri="{FF2B5EF4-FFF2-40B4-BE49-F238E27FC236}">
                <a16:creationId xmlns:a16="http://schemas.microsoft.com/office/drawing/2014/main" id="{31DE148C-0A66-4CBE-6525-EE51834E5C8D}"/>
              </a:ext>
            </a:extLst>
          </p:cNvPr>
          <p:cNvPicPr>
            <a:picLocks noChangeAspect="1"/>
          </p:cNvPicPr>
          <p:nvPr/>
        </p:nvPicPr>
        <p:blipFill>
          <a:blip r:embed="rId6" cstate="screen">
            <a:extLst>
              <a:ext uri="{28A0092B-C50C-407E-A947-70E740481C1C}">
                <a14:useLocalDpi xmlns:a14="http://schemas.microsoft.com/office/drawing/2010/main"/>
              </a:ext>
            </a:extLst>
          </a:blip>
          <a:srcRect t="15919" b="12064"/>
          <a:stretch/>
        </p:blipFill>
        <p:spPr>
          <a:xfrm>
            <a:off x="6046098" y="1518239"/>
            <a:ext cx="4696853" cy="1904374"/>
          </a:xfrm>
          <a:prstGeom prst="rect">
            <a:avLst/>
          </a:prstGeom>
        </p:spPr>
      </p:pic>
    </p:spTree>
    <p:extLst>
      <p:ext uri="{BB962C8B-B14F-4D97-AF65-F5344CB8AC3E}">
        <p14:creationId xmlns:p14="http://schemas.microsoft.com/office/powerpoint/2010/main" val="2358138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8222E2-08BF-21F6-D5DE-CEE1BCB71FD5}"/>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8E6200-26F7-0FED-957D-F2EB1CD7A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0684AE1-6846-640D-1E37-E9A485113ACD}"/>
              </a:ext>
            </a:extLst>
          </p:cNvPr>
          <p:cNvSpPr>
            <a:spLocks noGrp="1"/>
          </p:cNvSpPr>
          <p:nvPr>
            <p:ph type="title"/>
          </p:nvPr>
        </p:nvSpPr>
        <p:spPr>
          <a:xfrm>
            <a:off x="808638" y="386930"/>
            <a:ext cx="9236700" cy="1188950"/>
          </a:xfrm>
        </p:spPr>
        <p:txBody>
          <a:bodyPr anchor="b">
            <a:normAutofit/>
          </a:bodyPr>
          <a:lstStyle/>
          <a:p>
            <a:r>
              <a:rPr kumimoji="1" lang="ja-JP" altLang="en-US" sz="5400"/>
              <a:t>チーム投稿</a:t>
            </a:r>
          </a:p>
        </p:txBody>
      </p:sp>
      <p:grpSp>
        <p:nvGrpSpPr>
          <p:cNvPr id="24" name="Group 23">
            <a:extLst>
              <a:ext uri="{FF2B5EF4-FFF2-40B4-BE49-F238E27FC236}">
                <a16:creationId xmlns:a16="http://schemas.microsoft.com/office/drawing/2014/main" id="{2D43E9D8-B07D-98C9-7C93-DECE6236C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5" name="Rectangle 24">
              <a:extLst>
                <a:ext uri="{FF2B5EF4-FFF2-40B4-BE49-F238E27FC236}">
                  <a16:creationId xmlns:a16="http://schemas.microsoft.com/office/drawing/2014/main" id="{9971E7F0-2E51-6EE4-542C-DEFF64621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C8CF463-9F9A-BD24-9612-26B3C2DC1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18D88E1-ED56-4137-74F9-00E0E6B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191E4BE9-5DAE-2C39-3861-9945FADFA6C3}"/>
              </a:ext>
            </a:extLst>
          </p:cNvPr>
          <p:cNvSpPr>
            <a:spLocks noGrp="1"/>
          </p:cNvSpPr>
          <p:nvPr>
            <p:ph idx="1"/>
          </p:nvPr>
        </p:nvSpPr>
        <p:spPr>
          <a:xfrm>
            <a:off x="496919" y="2318657"/>
            <a:ext cx="10886443" cy="3951514"/>
          </a:xfrm>
        </p:spPr>
        <p:txBody>
          <a:bodyPr anchor="ctr">
            <a:normAutofit/>
          </a:bodyPr>
          <a:lstStyle/>
          <a:p>
            <a:r>
              <a:rPr kumimoji="1" lang="ja-JP" altLang="en-US" sz="1600"/>
              <a:t>内容</a:t>
            </a:r>
            <a:endParaRPr kumimoji="1" lang="en-US" altLang="ja-JP" sz="1600" dirty="0"/>
          </a:p>
          <a:p>
            <a:pPr lvl="1"/>
            <a:r>
              <a:rPr kumimoji="1" lang="ja-JP" altLang="en-US" sz="1600"/>
              <a:t>一つのテーマ（回路）を複数人で作成してもらう</a:t>
            </a:r>
            <a:endParaRPr kumimoji="1" lang="en-US" altLang="ja-JP" sz="1600" dirty="0"/>
          </a:p>
          <a:p>
            <a:pPr lvl="2"/>
            <a:r>
              <a:rPr lang="ja-JP" altLang="en-US" sz="1600"/>
              <a:t>リーダー</a:t>
            </a:r>
            <a:endParaRPr lang="en-US" altLang="ja-JP" sz="1600" dirty="0"/>
          </a:p>
          <a:p>
            <a:pPr lvl="3"/>
            <a:r>
              <a:rPr lang="ja-JP" altLang="en-US" sz="1600"/>
              <a:t>中級者や上級者でチームをリードしてもらう</a:t>
            </a:r>
            <a:endParaRPr lang="en-US" altLang="ja-JP" sz="1600" dirty="0"/>
          </a:p>
          <a:p>
            <a:pPr lvl="2"/>
            <a:r>
              <a:rPr kumimoji="1" lang="ja-JP" altLang="en-US" sz="1600"/>
              <a:t>メンバー</a:t>
            </a:r>
            <a:endParaRPr kumimoji="1" lang="en-US" altLang="ja-JP" sz="1600" dirty="0"/>
          </a:p>
          <a:p>
            <a:pPr lvl="3"/>
            <a:r>
              <a:rPr kumimoji="1" lang="ja-JP" altLang="en-US" sz="1600"/>
              <a:t>初心者がリーダーに教えてもらいながら設計やレイアウトをする</a:t>
            </a:r>
            <a:endParaRPr kumimoji="1" lang="en-US" altLang="ja-JP" sz="1600" dirty="0"/>
          </a:p>
          <a:p>
            <a:r>
              <a:rPr lang="ja-JP" altLang="en-US" sz="1600"/>
              <a:t>目的</a:t>
            </a:r>
            <a:endParaRPr lang="en-US" altLang="ja-JP" sz="1600" dirty="0"/>
          </a:p>
          <a:p>
            <a:pPr lvl="1"/>
            <a:r>
              <a:rPr lang="ja-JP" altLang="en-US" sz="1600"/>
              <a:t>リーダー</a:t>
            </a:r>
            <a:endParaRPr lang="en-US" altLang="ja-JP" sz="1600" dirty="0"/>
          </a:p>
          <a:p>
            <a:pPr lvl="2"/>
            <a:r>
              <a:rPr lang="ja-JP" altLang="en-US" sz="1600"/>
              <a:t>ソフトウェアやハードウェアの企業が自社チップを作成しようとするときの橋渡し人材としての能力を獲得してもらう</a:t>
            </a:r>
            <a:endParaRPr lang="en-US" altLang="ja-JP" sz="1600" dirty="0"/>
          </a:p>
          <a:p>
            <a:pPr lvl="1"/>
            <a:r>
              <a:rPr lang="ja-JP" altLang="en-US" sz="1600"/>
              <a:t>メンバー</a:t>
            </a:r>
            <a:endParaRPr lang="en-US" altLang="ja-JP" sz="1600" dirty="0"/>
          </a:p>
          <a:p>
            <a:pPr lvl="2"/>
            <a:r>
              <a:rPr lang="ja-JP" altLang="en-US" sz="1600"/>
              <a:t>ソロは中級者以上じゃないと難しいが、</a:t>
            </a:r>
            <a:r>
              <a:rPr lang="en-US" altLang="ja-JP" sz="1600" dirty="0"/>
              <a:t>ISHI</a:t>
            </a:r>
            <a:r>
              <a:rPr lang="ja-JP" altLang="en-US" sz="1600"/>
              <a:t>会は初級者がメイン層であるため、</a:t>
            </a:r>
            <a:r>
              <a:rPr kumimoji="1" lang="ja-JP" altLang="en-US" sz="1600"/>
              <a:t>極力、多くの人に参加してもらいたいため。</a:t>
            </a:r>
            <a:endParaRPr kumimoji="1" lang="en-US" altLang="ja-JP" sz="1600" dirty="0"/>
          </a:p>
          <a:p>
            <a:pPr lvl="4"/>
            <a:r>
              <a:rPr kumimoji="1" lang="ja-JP" altLang="en-US" sz="1600"/>
              <a:t>今までソロで募ってもほぼ募集が無かった</a:t>
            </a:r>
          </a:p>
        </p:txBody>
      </p:sp>
      <p:pic>
        <p:nvPicPr>
          <p:cNvPr id="4" name="Google Shape;155;p19">
            <a:extLst>
              <a:ext uri="{FF2B5EF4-FFF2-40B4-BE49-F238E27FC236}">
                <a16:creationId xmlns:a16="http://schemas.microsoft.com/office/drawing/2014/main" id="{4884977D-C5CD-8E52-2096-CE9930574823}"/>
              </a:ext>
            </a:extLst>
          </p:cNvPr>
          <p:cNvPicPr preferRelativeResize="0"/>
          <p:nvPr/>
        </p:nvPicPr>
        <p:blipFill rotWithShape="1">
          <a:blip r:embed="rId2">
            <a:alphaModFix/>
          </a:blip>
          <a:srcRect l="5329" t="10909" b="8574"/>
          <a:stretch/>
        </p:blipFill>
        <p:spPr>
          <a:xfrm>
            <a:off x="6305387" y="0"/>
            <a:ext cx="5957844" cy="3151226"/>
          </a:xfrm>
          <a:prstGeom prst="rect">
            <a:avLst/>
          </a:prstGeom>
          <a:noFill/>
          <a:ln>
            <a:noFill/>
          </a:ln>
        </p:spPr>
      </p:pic>
    </p:spTree>
    <p:extLst>
      <p:ext uri="{BB962C8B-B14F-4D97-AF65-F5344CB8AC3E}">
        <p14:creationId xmlns:p14="http://schemas.microsoft.com/office/powerpoint/2010/main" val="3617858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3F19AF4-8DEA-2F74-07C0-C955066C238A}"/>
              </a:ext>
            </a:extLst>
          </p:cNvPr>
          <p:cNvSpPr>
            <a:spLocks noGrp="1"/>
          </p:cNvSpPr>
          <p:nvPr>
            <p:ph type="title"/>
          </p:nvPr>
        </p:nvSpPr>
        <p:spPr>
          <a:xfrm>
            <a:off x="793662" y="386930"/>
            <a:ext cx="10066122" cy="1298448"/>
          </a:xfrm>
        </p:spPr>
        <p:txBody>
          <a:bodyPr anchor="b">
            <a:normAutofit/>
          </a:bodyPr>
          <a:lstStyle/>
          <a:p>
            <a:r>
              <a:rPr kumimoji="1" lang="ja-JP" altLang="en-US" sz="4100"/>
              <a:t>シャトル</a:t>
            </a:r>
            <a:r>
              <a:rPr lang="ja-JP" altLang="en-US" sz="4100"/>
              <a:t>：</a:t>
            </a:r>
            <a:br>
              <a:rPr lang="en-US" altLang="ja-JP" sz="4100"/>
            </a:br>
            <a:r>
              <a:rPr lang="ja-JP" altLang="en-US" sz="4100"/>
              <a:t>フェニテック社シャトル便</a:t>
            </a:r>
            <a:endParaRPr kumimoji="1" lang="ja-JP" altLang="en-US" sz="4100"/>
          </a:p>
        </p:txBody>
      </p:sp>
      <p:sp>
        <p:nvSpPr>
          <p:cNvPr id="12" name="Rectangle 1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BB2AF4F2-5DC9-9065-907E-6547DA79C9D7}"/>
              </a:ext>
            </a:extLst>
          </p:cNvPr>
          <p:cNvSpPr>
            <a:spLocks noGrp="1"/>
          </p:cNvSpPr>
          <p:nvPr>
            <p:ph idx="1"/>
          </p:nvPr>
        </p:nvSpPr>
        <p:spPr>
          <a:xfrm>
            <a:off x="793661" y="2599509"/>
            <a:ext cx="4530898" cy="3639450"/>
          </a:xfrm>
        </p:spPr>
        <p:txBody>
          <a:bodyPr anchor="ctr">
            <a:normAutofit/>
          </a:bodyPr>
          <a:lstStyle/>
          <a:p>
            <a:r>
              <a:rPr lang="en-US" altLang="ja-JP" sz="2000" dirty="0"/>
              <a:t>1</a:t>
            </a:r>
            <a:r>
              <a:rPr lang="ja-JP" altLang="en-US" sz="2000" dirty="0"/>
              <a:t>つのダイ（コア）をシェアする</a:t>
            </a:r>
            <a:endParaRPr kumimoji="1" lang="en-US" altLang="ja-JP" sz="2000" dirty="0"/>
          </a:p>
          <a:p>
            <a:pPr lvl="1"/>
            <a:r>
              <a:rPr lang="ja-JP" altLang="en-US" sz="2000" dirty="0"/>
              <a:t>よほど頑張らないとスカスカ</a:t>
            </a:r>
            <a:endParaRPr lang="en-US" altLang="ja-JP" sz="2000" dirty="0"/>
          </a:p>
          <a:p>
            <a:r>
              <a:rPr kumimoji="1" lang="ja-JP" altLang="en-US" sz="2000" dirty="0"/>
              <a:t>シャトル内容</a:t>
            </a:r>
            <a:endParaRPr kumimoji="1" lang="en-US" altLang="ja-JP" sz="2000" dirty="0"/>
          </a:p>
          <a:p>
            <a:pPr lvl="1"/>
            <a:r>
              <a:rPr lang="ja-JP" altLang="en-US" sz="2000" dirty="0"/>
              <a:t>プロセス：</a:t>
            </a:r>
            <a:r>
              <a:rPr lang="en-US" altLang="ja-JP" sz="2000" dirty="0"/>
              <a:t>600nm</a:t>
            </a:r>
            <a:endParaRPr kumimoji="1" lang="en-US" altLang="ja-JP" sz="2000" dirty="0"/>
          </a:p>
          <a:p>
            <a:pPr lvl="1"/>
            <a:r>
              <a:rPr kumimoji="1" lang="ja-JP" altLang="en-US" sz="2000" dirty="0"/>
              <a:t>エリア：</a:t>
            </a:r>
            <a:r>
              <a:rPr kumimoji="1" lang="en-US" altLang="ja-JP" sz="2000" dirty="0"/>
              <a:t>1.8mm x 1.8mm</a:t>
            </a:r>
          </a:p>
          <a:p>
            <a:pPr lvl="1"/>
            <a:r>
              <a:rPr kumimoji="1" lang="ja-JP" altLang="en-US" sz="2000" dirty="0"/>
              <a:t>ピン：</a:t>
            </a:r>
            <a:r>
              <a:rPr kumimoji="1" lang="en-US" altLang="ja-JP" sz="2000" dirty="0"/>
              <a:t>80</a:t>
            </a:r>
            <a:r>
              <a:rPr kumimoji="1" lang="ja-JP" altLang="en-US" sz="2000" dirty="0"/>
              <a:t>ピン</a:t>
            </a:r>
            <a:endParaRPr kumimoji="1" lang="en-US" altLang="ja-JP" sz="2000" dirty="0"/>
          </a:p>
          <a:p>
            <a:r>
              <a:rPr lang="ja-JP" altLang="en-US" sz="2000" dirty="0"/>
              <a:t>一般</a:t>
            </a:r>
            <a:r>
              <a:rPr kumimoji="1" lang="ja-JP" altLang="en-US" sz="2000" dirty="0"/>
              <a:t>向けプラン</a:t>
            </a:r>
            <a:endParaRPr kumimoji="1" lang="en-US" altLang="ja-JP" sz="2000" dirty="0"/>
          </a:p>
          <a:p>
            <a:pPr lvl="1"/>
            <a:r>
              <a:rPr kumimoji="1" lang="ja-JP" altLang="en-US" sz="2000" dirty="0"/>
              <a:t>製造費：</a:t>
            </a:r>
            <a:r>
              <a:rPr kumimoji="1" lang="en-US" altLang="ja-JP" sz="2000" dirty="0"/>
              <a:t>213,000</a:t>
            </a:r>
            <a:r>
              <a:rPr kumimoji="1" lang="ja-JP" altLang="en-US" sz="2000" dirty="0"/>
              <a:t>円 </a:t>
            </a:r>
            <a:endParaRPr lang="en-US" altLang="ja-JP" sz="2000" dirty="0"/>
          </a:p>
          <a:p>
            <a:pPr lvl="1"/>
            <a:r>
              <a:rPr kumimoji="1" lang="ja-JP" altLang="en-US" sz="2000" dirty="0"/>
              <a:t>パッケージ費：</a:t>
            </a:r>
            <a:r>
              <a:rPr kumimoji="1" lang="en-US" altLang="ja-JP" sz="2000" dirty="0"/>
              <a:t>91,500</a:t>
            </a:r>
            <a:r>
              <a:rPr kumimoji="1" lang="ja-JP" altLang="en-US" sz="2000" dirty="0"/>
              <a:t>円</a:t>
            </a:r>
            <a:endParaRPr lang="en-US" altLang="ja-JP" sz="2000" dirty="0"/>
          </a:p>
          <a:p>
            <a:pPr lvl="2"/>
            <a:r>
              <a:rPr kumimoji="1" lang="ja-JP" altLang="en-US"/>
              <a:t>合計</a:t>
            </a:r>
            <a:r>
              <a:rPr kumimoji="1" lang="en-US" altLang="ja-JP"/>
              <a:t>304,500</a:t>
            </a:r>
            <a:r>
              <a:rPr kumimoji="1" lang="ja-JP" altLang="en-US"/>
              <a:t>円</a:t>
            </a:r>
            <a:r>
              <a:rPr lang="ja-JP" altLang="en-US"/>
              <a:t>（税別）</a:t>
            </a:r>
            <a:endParaRPr kumimoji="1" lang="ja-JP" altLang="en-US"/>
          </a:p>
        </p:txBody>
      </p:sp>
      <p:pic>
        <p:nvPicPr>
          <p:cNvPr id="9" name="図 8">
            <a:extLst>
              <a:ext uri="{FF2B5EF4-FFF2-40B4-BE49-F238E27FC236}">
                <a16:creationId xmlns:a16="http://schemas.microsoft.com/office/drawing/2014/main" id="{A98574D0-544F-E900-F93C-261AF92D35B7}"/>
              </a:ext>
            </a:extLst>
          </p:cNvPr>
          <p:cNvPicPr>
            <a:picLocks noChangeAspect="1"/>
          </p:cNvPicPr>
          <p:nvPr/>
        </p:nvPicPr>
        <p:blipFill>
          <a:blip r:embed="rId2"/>
          <a:stretch>
            <a:fillRect/>
          </a:stretch>
        </p:blipFill>
        <p:spPr>
          <a:xfrm>
            <a:off x="5911532" y="3105310"/>
            <a:ext cx="5150277" cy="2472133"/>
          </a:xfrm>
          <a:prstGeom prst="rect">
            <a:avLst/>
          </a:prstGeom>
        </p:spPr>
      </p:pic>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1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が含まれている画像&#10;&#10;自動的に生成された説明">
            <a:extLst>
              <a:ext uri="{FF2B5EF4-FFF2-40B4-BE49-F238E27FC236}">
                <a16:creationId xmlns:a16="http://schemas.microsoft.com/office/drawing/2014/main" id="{E3AD85D5-B4A9-8F76-DE64-7088B5B3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77" y="0"/>
            <a:ext cx="7715846" cy="6858000"/>
          </a:xfrm>
          <a:prstGeom prst="rect">
            <a:avLst/>
          </a:prstGeom>
        </p:spPr>
      </p:pic>
      <p:sp>
        <p:nvSpPr>
          <p:cNvPr id="5" name="コンテンツ プレースホルダー 2">
            <a:extLst>
              <a:ext uri="{FF2B5EF4-FFF2-40B4-BE49-F238E27FC236}">
                <a16:creationId xmlns:a16="http://schemas.microsoft.com/office/drawing/2014/main" id="{DEC8EF22-A8F7-090E-5E32-6C33286A0B61}"/>
              </a:ext>
            </a:extLst>
          </p:cNvPr>
          <p:cNvSpPr>
            <a:spLocks noGrp="1"/>
          </p:cNvSpPr>
          <p:nvPr>
            <p:ph idx="1"/>
          </p:nvPr>
        </p:nvSpPr>
        <p:spPr>
          <a:xfrm>
            <a:off x="419100" y="1965960"/>
            <a:ext cx="11620499" cy="3465576"/>
          </a:xfrm>
          <a:solidFill>
            <a:schemeClr val="bg1"/>
          </a:solidFill>
          <a:ln w="12700">
            <a:solidFill>
              <a:schemeClr val="tx1"/>
            </a:solidFill>
          </a:ln>
        </p:spPr>
        <p:txBody>
          <a:bodyPr anchor="ctr">
            <a:normAutofit fontScale="92500" lnSpcReduction="10000"/>
          </a:bodyPr>
          <a:lstStyle/>
          <a:p>
            <a:pPr marL="457200" indent="-228600">
              <a:lnSpc>
                <a:spcPct val="90000"/>
              </a:lnSpc>
              <a:spcBef>
                <a:spcPts val="300"/>
              </a:spcBef>
              <a:spcAft>
                <a:spcPts val="600"/>
              </a:spcAft>
              <a:buFont typeface="Arial" panose="020B0604020202020204" pitchFamily="34" charset="0"/>
              <a:buChar char="•"/>
            </a:pPr>
            <a:r>
              <a:rPr lang="ja-JP" altLang="en-US" b="0" i="0" dirty="0">
                <a:effectLst/>
              </a:rPr>
              <a:t>日本での動き</a:t>
            </a:r>
            <a:endParaRPr lang="en-US" altLang="ja-JP" b="0" i="0" dirty="0">
              <a:effectLst/>
            </a:endParaRPr>
          </a:p>
          <a:p>
            <a:pPr marL="914400" lvl="1">
              <a:spcBef>
                <a:spcPts val="300"/>
              </a:spcBef>
              <a:spcAft>
                <a:spcPts val="600"/>
              </a:spcAft>
            </a:pPr>
            <a:r>
              <a:rPr lang="en-US" altLang="ja-JP" sz="2000" b="0" i="0" dirty="0">
                <a:effectLst/>
              </a:rPr>
              <a:t>2023</a:t>
            </a:r>
            <a:r>
              <a:rPr lang="ja-JP" altLang="en-US" sz="2000" b="0" i="0" dirty="0">
                <a:effectLst/>
              </a:rPr>
              <a:t>年：ロジックリサーチ社の主催でオープンソース</a:t>
            </a:r>
            <a:r>
              <a:rPr lang="en-US" altLang="ja-JP" sz="2000" b="0" i="0" dirty="0">
                <a:effectLst/>
              </a:rPr>
              <a:t>EDA</a:t>
            </a:r>
            <a:r>
              <a:rPr lang="ja-JP" altLang="en-US" sz="2000" b="0" i="0" dirty="0">
                <a:effectLst/>
              </a:rPr>
              <a:t>フォーラムが開催される</a:t>
            </a:r>
            <a:endParaRPr lang="en-US" altLang="ja-JP" sz="2000" b="0" i="0" dirty="0">
              <a:effectLst/>
            </a:endParaRP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dirty="0"/>
              <a:t>6</a:t>
            </a:r>
            <a:r>
              <a:rPr lang="ja-JP" altLang="en-US" sz="1600" b="0" i="0" dirty="0">
                <a:effectLst/>
              </a:rPr>
              <a:t>月：第三回よりハイブリット開催</a:t>
            </a:r>
            <a:endParaRPr lang="en-US" altLang="ja-JP" sz="1600" b="0" i="0" dirty="0">
              <a:effectLst/>
            </a:endParaRPr>
          </a:p>
          <a:p>
            <a:pPr marL="1371600" lvl="2">
              <a:spcBef>
                <a:spcPts val="300"/>
              </a:spcBef>
              <a:spcAft>
                <a:spcPts val="600"/>
              </a:spcAft>
            </a:pPr>
            <a:r>
              <a:rPr lang="en-US" altLang="ja-JP" sz="1600" b="0" i="0" dirty="0">
                <a:effectLst/>
              </a:rPr>
              <a:t>2024</a:t>
            </a:r>
            <a:r>
              <a:rPr lang="ja-JP" altLang="en-US" sz="1600" b="0" i="0" dirty="0">
                <a:effectLst/>
              </a:rPr>
              <a:t>年</a:t>
            </a:r>
            <a:r>
              <a:rPr lang="en-US" altLang="ja-JP" sz="1600" b="0" i="0" dirty="0">
                <a:effectLst/>
              </a:rPr>
              <a:t>7</a:t>
            </a:r>
            <a:r>
              <a:rPr lang="ja-JP" altLang="en-US" sz="1600" b="0" i="0" dirty="0">
                <a:effectLst/>
              </a:rPr>
              <a:t>月：オープンソース</a:t>
            </a:r>
            <a:r>
              <a:rPr lang="en-US" altLang="ja-JP" sz="1600" b="0" i="0" dirty="0">
                <a:effectLst/>
              </a:rPr>
              <a:t>EDA</a:t>
            </a:r>
            <a:r>
              <a:rPr lang="ja-JP" altLang="en-US" sz="1600" dirty="0"/>
              <a:t>研究会として始動</a:t>
            </a:r>
            <a:endParaRPr lang="ja-JP" altLang="en-US" sz="1600" b="0" i="0" dirty="0">
              <a:effectLst/>
            </a:endParaRPr>
          </a:p>
          <a:p>
            <a:pPr marL="914400" lvl="1">
              <a:spcBef>
                <a:spcPts val="300"/>
              </a:spcBef>
              <a:spcAft>
                <a:spcPts val="600"/>
              </a:spcAft>
            </a:pPr>
            <a:r>
              <a:rPr lang="en-US" altLang="ja-JP" sz="2000" b="0" i="0" dirty="0">
                <a:effectLst/>
              </a:rPr>
              <a:t>2023</a:t>
            </a:r>
            <a:r>
              <a:rPr lang="ja-JP" altLang="en-US" sz="2000" b="0" i="0" dirty="0">
                <a:effectLst/>
              </a:rPr>
              <a:t>年</a:t>
            </a:r>
            <a:r>
              <a:rPr lang="en-US" altLang="ja-JP" sz="2000" b="0" i="0" dirty="0">
                <a:effectLst/>
              </a:rPr>
              <a:t>5</a:t>
            </a:r>
            <a:r>
              <a:rPr lang="ja-JP" altLang="en-US" sz="2000" b="0" i="0" dirty="0">
                <a:effectLst/>
              </a:rPr>
              <a:t>月：滋賀県立大学の土谷先生主導でコミュニティー：</a:t>
            </a:r>
            <a:r>
              <a:rPr lang="en-US" altLang="ja-JP" sz="2000" b="0" i="0" dirty="0">
                <a:effectLst/>
              </a:rPr>
              <a:t>ISHI</a:t>
            </a:r>
            <a:r>
              <a:rPr lang="ja-JP" altLang="en-US" sz="2000" b="0" i="0" dirty="0">
                <a:effectLst/>
              </a:rPr>
              <a:t>会が発足</a:t>
            </a: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b="0" i="0" dirty="0">
                <a:effectLst/>
              </a:rPr>
              <a:t>12</a:t>
            </a:r>
            <a:r>
              <a:rPr lang="ja-JP" altLang="en-US" sz="1600" b="0" i="0" dirty="0">
                <a:effectLst/>
              </a:rPr>
              <a:t>月：</a:t>
            </a:r>
            <a:r>
              <a:rPr lang="en-US" altLang="ja-JP" sz="1600" b="0" i="0" dirty="0">
                <a:effectLst/>
              </a:rPr>
              <a:t>ISHI</a:t>
            </a:r>
            <a:r>
              <a:rPr lang="ja-JP" altLang="en-US" sz="1600" b="0" i="0" dirty="0">
                <a:effectLst/>
              </a:rPr>
              <a:t>会主導で</a:t>
            </a:r>
            <a:r>
              <a:rPr lang="en-US" altLang="ja-JP" sz="1600" b="0" i="0" dirty="0" err="1">
                <a:effectLst/>
              </a:rPr>
              <a:t>OpenMPW</a:t>
            </a:r>
            <a:r>
              <a:rPr lang="en-US" altLang="ja-JP" sz="1600" b="0" i="0" dirty="0">
                <a:effectLst/>
              </a:rPr>
              <a:t> GF-1</a:t>
            </a:r>
            <a:r>
              <a:rPr lang="ja-JP" altLang="en-US" sz="1600" b="0" i="0" dirty="0">
                <a:effectLst/>
              </a:rPr>
              <a:t>にグループ投稿</a:t>
            </a:r>
          </a:p>
          <a:p>
            <a:pPr marL="1371600" lvl="2">
              <a:spcBef>
                <a:spcPts val="300"/>
              </a:spcBef>
              <a:spcAft>
                <a:spcPts val="600"/>
              </a:spcAft>
            </a:pPr>
            <a:r>
              <a:rPr lang="en-US" altLang="ja-JP" sz="1600" b="0" i="0" dirty="0">
                <a:effectLst/>
              </a:rPr>
              <a:t>2023-2024</a:t>
            </a:r>
            <a:r>
              <a:rPr lang="ja-JP" altLang="en-US" sz="1600" b="0" i="0" dirty="0">
                <a:effectLst/>
              </a:rPr>
              <a:t>年：</a:t>
            </a:r>
            <a:r>
              <a:rPr lang="en-US" altLang="ja-JP" sz="1600" b="0" i="0" dirty="0">
                <a:effectLst/>
              </a:rPr>
              <a:t>IEEE SSCS</a:t>
            </a:r>
            <a:r>
              <a:rPr lang="ja-JP" altLang="en-US" sz="1600" b="0" i="0" dirty="0">
                <a:effectLst/>
              </a:rPr>
              <a:t>の</a:t>
            </a:r>
            <a:r>
              <a:rPr lang="en-US" altLang="ja-JP" sz="1600" b="0" i="0" dirty="0">
                <a:effectLst/>
              </a:rPr>
              <a:t>Chipathon2023</a:t>
            </a:r>
            <a:r>
              <a:rPr lang="ja-JP" altLang="en-US" sz="1600" b="0" i="0" dirty="0">
                <a:effectLst/>
              </a:rPr>
              <a:t>に土谷先生や熊本大学の久保木先生がリーダーとなって、日本チームを結成して投稿</a:t>
            </a:r>
            <a:endParaRPr lang="en-US" altLang="ja-JP" sz="1600" b="0" i="0" dirty="0">
              <a:effectLst/>
            </a:endParaRPr>
          </a:p>
          <a:p>
            <a:pPr marL="1371600" lvl="2">
              <a:spcBef>
                <a:spcPts val="300"/>
              </a:spcBef>
              <a:spcAft>
                <a:spcPts val="600"/>
              </a:spcAft>
            </a:pPr>
            <a:r>
              <a:rPr lang="en-US" altLang="ja-JP" sz="1600" dirty="0"/>
              <a:t>2024</a:t>
            </a:r>
            <a:r>
              <a:rPr lang="ja-JP" altLang="en-US" sz="1600" dirty="0"/>
              <a:t>年</a:t>
            </a:r>
            <a:r>
              <a:rPr lang="en-US" altLang="ja-JP" sz="1600" dirty="0"/>
              <a:t>5</a:t>
            </a:r>
            <a:r>
              <a:rPr lang="ja-JP" altLang="en-US" sz="1600" dirty="0"/>
              <a:t>月：</a:t>
            </a:r>
            <a:r>
              <a:rPr lang="en-US" altLang="ja-JP" sz="1600" dirty="0"/>
              <a:t>2014</a:t>
            </a:r>
            <a:r>
              <a:rPr lang="ja-JP" altLang="en-US" sz="1600" dirty="0"/>
              <a:t>年より金沢大学の秋田先生が主導してた</a:t>
            </a:r>
            <a:r>
              <a:rPr lang="en-US" altLang="ja-JP" sz="1600" dirty="0" err="1"/>
              <a:t>MakeLSI</a:t>
            </a:r>
            <a:r>
              <a:rPr lang="en-US" altLang="ja-JP" sz="1600" dirty="0"/>
              <a:t>:</a:t>
            </a:r>
            <a:r>
              <a:rPr lang="ja-JP" altLang="en-US" sz="1600" dirty="0"/>
              <a:t>が</a:t>
            </a:r>
            <a:r>
              <a:rPr lang="en-US" altLang="ja-JP" sz="1600" dirty="0"/>
              <a:t>ISHI</a:t>
            </a:r>
            <a:r>
              <a:rPr lang="ja-JP" altLang="en-US" sz="1600" dirty="0"/>
              <a:t>会に合流して、統合された</a:t>
            </a:r>
            <a:endParaRPr lang="ja-JP" altLang="en-US" sz="1600" b="0" i="0" dirty="0">
              <a:effectLst/>
            </a:endParaRPr>
          </a:p>
          <a:p>
            <a:pPr marL="914400" lvl="1">
              <a:spcBef>
                <a:spcPts val="300"/>
              </a:spcBef>
              <a:spcAft>
                <a:spcPts val="600"/>
              </a:spcAft>
            </a:pPr>
            <a:r>
              <a:rPr lang="en-US" altLang="ja-JP" sz="2000" b="0" i="0" dirty="0">
                <a:effectLst/>
              </a:rPr>
              <a:t>2024</a:t>
            </a:r>
            <a:r>
              <a:rPr lang="ja-JP" altLang="en-US" sz="2000" b="0" i="0" dirty="0">
                <a:effectLst/>
              </a:rPr>
              <a:t>年</a:t>
            </a:r>
            <a:r>
              <a:rPr lang="en-US" altLang="ja-JP" sz="2000" b="0" i="0" dirty="0">
                <a:effectLst/>
              </a:rPr>
              <a:t>5</a:t>
            </a:r>
            <a:r>
              <a:rPr lang="ja-JP" altLang="en-US" sz="2000" b="0" i="0" dirty="0">
                <a:effectLst/>
              </a:rPr>
              <a:t>月：産総研主導で産業界団体：</a:t>
            </a:r>
            <a:r>
              <a:rPr lang="en-US" altLang="ja-JP" sz="2000" b="0" i="0" dirty="0" err="1">
                <a:effectLst/>
              </a:rPr>
              <a:t>OpenSUSI</a:t>
            </a:r>
            <a:r>
              <a:rPr lang="ja-JP" altLang="en-US" sz="2000" b="0" i="0" dirty="0">
                <a:effectLst/>
              </a:rPr>
              <a:t>が発足</a:t>
            </a:r>
          </a:p>
          <a:p>
            <a:pPr marL="1371600" lvl="2">
              <a:spcBef>
                <a:spcPts val="300"/>
              </a:spcBef>
              <a:spcAft>
                <a:spcPts val="600"/>
              </a:spcAft>
            </a:pPr>
            <a:r>
              <a:rPr lang="en-US" altLang="ja-JP" sz="1600" b="0" i="0" dirty="0">
                <a:effectLst/>
                <a:hlinkClick r:id="rId3"/>
              </a:rPr>
              <a:t>https://www.nikkei.com/article/DGXZQOUC228690S4A420C2000000/</a:t>
            </a:r>
            <a:endParaRPr lang="en-US" altLang="ja-JP" sz="1600" b="0" i="0" dirty="0">
              <a:effectLst/>
            </a:endParaRPr>
          </a:p>
        </p:txBody>
      </p:sp>
    </p:spTree>
    <p:extLst>
      <p:ext uri="{BB962C8B-B14F-4D97-AF65-F5344CB8AC3E}">
        <p14:creationId xmlns:p14="http://schemas.microsoft.com/office/powerpoint/2010/main" val="2688144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3F19AF4-8DEA-2F74-07C0-C955066C238A}"/>
              </a:ext>
            </a:extLst>
          </p:cNvPr>
          <p:cNvSpPr>
            <a:spLocks noGrp="1"/>
          </p:cNvSpPr>
          <p:nvPr>
            <p:ph type="title"/>
          </p:nvPr>
        </p:nvSpPr>
        <p:spPr>
          <a:xfrm>
            <a:off x="838200" y="620742"/>
            <a:ext cx="10515600" cy="1325563"/>
          </a:xfrm>
        </p:spPr>
        <p:txBody>
          <a:bodyPr>
            <a:normAutofit/>
          </a:bodyPr>
          <a:lstStyle/>
          <a:p>
            <a:r>
              <a:rPr kumimoji="1" lang="ja-JP" altLang="en-US">
                <a:solidFill>
                  <a:srgbClr val="FFFFFF"/>
                </a:solidFill>
              </a:rPr>
              <a:t>ハンズオンセミナー用シャトル</a:t>
            </a:r>
          </a:p>
        </p:txBody>
      </p:sp>
      <p:cxnSp>
        <p:nvCxnSpPr>
          <p:cNvPr id="20" name="Straight Connector 19">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B2AF4F2-5DC9-9065-907E-6547DA79C9D7}"/>
              </a:ext>
            </a:extLst>
          </p:cNvPr>
          <p:cNvSpPr>
            <a:spLocks noGrp="1"/>
          </p:cNvSpPr>
          <p:nvPr>
            <p:ph sz="half" idx="1"/>
          </p:nvPr>
        </p:nvSpPr>
        <p:spPr>
          <a:xfrm>
            <a:off x="838200" y="2266345"/>
            <a:ext cx="5182974" cy="4087802"/>
          </a:xfrm>
        </p:spPr>
        <p:txBody>
          <a:bodyPr>
            <a:normAutofit lnSpcReduction="10000"/>
          </a:bodyPr>
          <a:lstStyle/>
          <a:p>
            <a:r>
              <a:rPr kumimoji="1" lang="ja-JP" altLang="en-US" sz="2000" dirty="0">
                <a:solidFill>
                  <a:srgbClr val="FFFFFF"/>
                </a:solidFill>
              </a:rPr>
              <a:t>フェニテックシャトル（初心者向け）</a:t>
            </a:r>
            <a:endParaRPr kumimoji="1" lang="en-US" altLang="ja-JP" sz="2000" dirty="0">
              <a:solidFill>
                <a:srgbClr val="FFFFFF"/>
              </a:solidFill>
            </a:endParaRPr>
          </a:p>
          <a:p>
            <a:pPr lvl="1"/>
            <a:r>
              <a:rPr kumimoji="1" lang="ja-JP" altLang="en-US" sz="2000" dirty="0">
                <a:solidFill>
                  <a:srgbClr val="FFFFFF"/>
                </a:solidFill>
              </a:rPr>
              <a:t>シャトル内容</a:t>
            </a:r>
            <a:endParaRPr kumimoji="1" lang="en-US" altLang="ja-JP" sz="2000" dirty="0">
              <a:solidFill>
                <a:srgbClr val="FFFFFF"/>
              </a:solidFill>
            </a:endParaRPr>
          </a:p>
          <a:p>
            <a:pPr lvl="2"/>
            <a:r>
              <a:rPr lang="ja-JP" altLang="en-US" dirty="0">
                <a:solidFill>
                  <a:srgbClr val="FFFFFF"/>
                </a:solidFill>
              </a:rPr>
              <a:t>プロセス：</a:t>
            </a:r>
            <a:r>
              <a:rPr lang="en-US" altLang="ja-JP" dirty="0">
                <a:solidFill>
                  <a:srgbClr val="FFFFFF"/>
                </a:solidFill>
              </a:rPr>
              <a:t>600nm</a:t>
            </a:r>
            <a:endParaRPr kumimoji="1" lang="en-US" altLang="ja-JP" dirty="0">
              <a:solidFill>
                <a:srgbClr val="FFFFFF"/>
              </a:solidFill>
            </a:endParaRPr>
          </a:p>
          <a:p>
            <a:pPr lvl="2"/>
            <a:r>
              <a:rPr kumimoji="1" lang="ja-JP" altLang="en-US" dirty="0">
                <a:solidFill>
                  <a:srgbClr val="FFFFFF"/>
                </a:solidFill>
              </a:rPr>
              <a:t>エリア：</a:t>
            </a:r>
            <a:r>
              <a:rPr kumimoji="1" lang="en-US" altLang="ja-JP" dirty="0">
                <a:solidFill>
                  <a:srgbClr val="FFFFFF"/>
                </a:solidFill>
              </a:rPr>
              <a:t>1.8mm x 1.8mm</a:t>
            </a:r>
          </a:p>
          <a:p>
            <a:pPr lvl="2"/>
            <a:r>
              <a:rPr kumimoji="1" lang="ja-JP" altLang="en-US" dirty="0">
                <a:solidFill>
                  <a:srgbClr val="FFFFFF"/>
                </a:solidFill>
              </a:rPr>
              <a:t>ダイ数：</a:t>
            </a:r>
            <a:r>
              <a:rPr lang="en-US" altLang="ja-JP" dirty="0">
                <a:solidFill>
                  <a:srgbClr val="FFFFFF"/>
                </a:solidFill>
              </a:rPr>
              <a:t>20</a:t>
            </a:r>
            <a:r>
              <a:rPr lang="ja-JP" altLang="en-US" dirty="0">
                <a:solidFill>
                  <a:srgbClr val="FFFFFF"/>
                </a:solidFill>
              </a:rPr>
              <a:t>個</a:t>
            </a:r>
            <a:endParaRPr kumimoji="1" lang="en-US" altLang="ja-JP" dirty="0">
              <a:solidFill>
                <a:srgbClr val="FFFFFF"/>
              </a:solidFill>
            </a:endParaRPr>
          </a:p>
          <a:p>
            <a:pPr lvl="2"/>
            <a:r>
              <a:rPr kumimoji="1" lang="ja-JP" altLang="en-US" dirty="0">
                <a:solidFill>
                  <a:srgbClr val="FFFFFF"/>
                </a:solidFill>
              </a:rPr>
              <a:t>ピン：</a:t>
            </a:r>
            <a:r>
              <a:rPr kumimoji="1" lang="en-US" altLang="ja-JP" dirty="0">
                <a:solidFill>
                  <a:srgbClr val="FFFFFF"/>
                </a:solidFill>
              </a:rPr>
              <a:t>80</a:t>
            </a:r>
            <a:r>
              <a:rPr kumimoji="1" lang="ja-JP" altLang="en-US" dirty="0">
                <a:solidFill>
                  <a:srgbClr val="FFFFFF"/>
                </a:solidFill>
              </a:rPr>
              <a:t>ピン</a:t>
            </a:r>
            <a:endParaRPr kumimoji="1" lang="en-US" altLang="ja-JP" dirty="0">
              <a:solidFill>
                <a:srgbClr val="FFFFFF"/>
              </a:solidFill>
            </a:endParaRPr>
          </a:p>
          <a:p>
            <a:pPr lvl="2"/>
            <a:r>
              <a:rPr lang="ja-JP" altLang="en-US" dirty="0">
                <a:solidFill>
                  <a:srgbClr val="FFFFFF"/>
                </a:solidFill>
              </a:rPr>
              <a:t>テープアウト時期：</a:t>
            </a:r>
            <a:r>
              <a:rPr lang="en-US" altLang="ja-JP" dirty="0">
                <a:solidFill>
                  <a:srgbClr val="FFFFFF"/>
                </a:solidFill>
              </a:rPr>
              <a:t>6</a:t>
            </a:r>
            <a:r>
              <a:rPr lang="ja-JP" altLang="en-US" dirty="0">
                <a:solidFill>
                  <a:srgbClr val="FFFFFF"/>
                </a:solidFill>
              </a:rPr>
              <a:t>月、</a:t>
            </a:r>
            <a:r>
              <a:rPr lang="en-US" altLang="ja-JP" dirty="0">
                <a:solidFill>
                  <a:srgbClr val="FFFFFF"/>
                </a:solidFill>
              </a:rPr>
              <a:t>8</a:t>
            </a:r>
            <a:r>
              <a:rPr lang="ja-JP" altLang="en-US" dirty="0">
                <a:solidFill>
                  <a:srgbClr val="FFFFFF"/>
                </a:solidFill>
              </a:rPr>
              <a:t>月</a:t>
            </a:r>
            <a:endParaRPr kumimoji="1" lang="en-US" altLang="ja-JP" dirty="0">
              <a:solidFill>
                <a:srgbClr val="FFFFFF"/>
              </a:solidFill>
            </a:endParaRPr>
          </a:p>
          <a:p>
            <a:pPr lvl="1"/>
            <a:r>
              <a:rPr lang="ja-JP" altLang="en-US" sz="2000" dirty="0">
                <a:solidFill>
                  <a:srgbClr val="FFFFFF"/>
                </a:solidFill>
              </a:rPr>
              <a:t>一般</a:t>
            </a:r>
            <a:r>
              <a:rPr kumimoji="1" lang="ja-JP" altLang="en-US" sz="2000" dirty="0">
                <a:solidFill>
                  <a:srgbClr val="FFFFFF"/>
                </a:solidFill>
              </a:rPr>
              <a:t>向けプラン</a:t>
            </a:r>
            <a:endParaRPr kumimoji="1" lang="en-US" altLang="ja-JP" sz="2000" dirty="0">
              <a:solidFill>
                <a:srgbClr val="FFFFFF"/>
              </a:solidFill>
            </a:endParaRPr>
          </a:p>
          <a:p>
            <a:pPr lvl="2"/>
            <a:r>
              <a:rPr kumimoji="1" lang="ja-JP" altLang="en-US" dirty="0">
                <a:solidFill>
                  <a:srgbClr val="FFFFFF"/>
                </a:solidFill>
              </a:rPr>
              <a:t>製造費：</a:t>
            </a:r>
            <a:r>
              <a:rPr kumimoji="1" lang="en-US" altLang="ja-JP" dirty="0">
                <a:solidFill>
                  <a:srgbClr val="FFFFFF"/>
                </a:solidFill>
              </a:rPr>
              <a:t>213,000</a:t>
            </a:r>
            <a:r>
              <a:rPr kumimoji="1" lang="ja-JP" altLang="en-US" dirty="0">
                <a:solidFill>
                  <a:srgbClr val="FFFFFF"/>
                </a:solidFill>
              </a:rPr>
              <a:t>円 </a:t>
            </a:r>
            <a:r>
              <a:rPr kumimoji="1" lang="ja-JP" altLang="en-US" sz="2000" dirty="0">
                <a:solidFill>
                  <a:srgbClr val="FFFFFF"/>
                </a:solidFill>
              </a:rPr>
              <a:t>（予価）</a:t>
            </a:r>
            <a:endParaRPr lang="en-US" altLang="ja-JP" dirty="0">
              <a:solidFill>
                <a:srgbClr val="FFFFFF"/>
              </a:solidFill>
            </a:endParaRPr>
          </a:p>
          <a:p>
            <a:pPr lvl="2"/>
            <a:r>
              <a:rPr kumimoji="1" lang="ja-JP" altLang="en-US" dirty="0">
                <a:solidFill>
                  <a:srgbClr val="FFFFFF"/>
                </a:solidFill>
              </a:rPr>
              <a:t>パッケージ費：</a:t>
            </a:r>
            <a:r>
              <a:rPr kumimoji="1" lang="en-US" altLang="ja-JP" dirty="0">
                <a:solidFill>
                  <a:srgbClr val="FFFFFF"/>
                </a:solidFill>
              </a:rPr>
              <a:t>91,500</a:t>
            </a:r>
            <a:r>
              <a:rPr kumimoji="1" lang="ja-JP" altLang="en-US" dirty="0">
                <a:solidFill>
                  <a:srgbClr val="FFFFFF"/>
                </a:solidFill>
              </a:rPr>
              <a:t>円</a:t>
            </a:r>
            <a:r>
              <a:rPr kumimoji="1" lang="ja-JP" altLang="en-US" sz="2000" dirty="0">
                <a:solidFill>
                  <a:srgbClr val="FFFFFF"/>
                </a:solidFill>
              </a:rPr>
              <a:t>（予価）</a:t>
            </a:r>
            <a:endParaRPr lang="en-US" altLang="ja-JP" dirty="0">
              <a:solidFill>
                <a:srgbClr val="FFFFFF"/>
              </a:solidFill>
            </a:endParaRPr>
          </a:p>
          <a:p>
            <a:pPr lvl="3"/>
            <a:r>
              <a:rPr kumimoji="1" lang="ja-JP" altLang="en-US" sz="2000" dirty="0">
                <a:solidFill>
                  <a:srgbClr val="FFFFFF"/>
                </a:solidFill>
              </a:rPr>
              <a:t>合計</a:t>
            </a:r>
            <a:r>
              <a:rPr kumimoji="1" lang="en-US" altLang="ja-JP" sz="2000" dirty="0">
                <a:solidFill>
                  <a:srgbClr val="FFFFFF"/>
                </a:solidFill>
              </a:rPr>
              <a:t>304,500</a:t>
            </a:r>
            <a:r>
              <a:rPr kumimoji="1" lang="ja-JP" altLang="en-US" sz="2000" dirty="0">
                <a:solidFill>
                  <a:srgbClr val="FFFFFF"/>
                </a:solidFill>
              </a:rPr>
              <a:t>円</a:t>
            </a:r>
            <a:r>
              <a:rPr lang="ja-JP" altLang="en-US" sz="2000" dirty="0">
                <a:solidFill>
                  <a:srgbClr val="FFFFFF"/>
                </a:solidFill>
              </a:rPr>
              <a:t>（税別）</a:t>
            </a:r>
            <a:endParaRPr kumimoji="1" lang="ja-JP" altLang="en-US" sz="2000" dirty="0">
              <a:solidFill>
                <a:srgbClr val="FFFFFF"/>
              </a:solidFill>
            </a:endParaRPr>
          </a:p>
        </p:txBody>
      </p:sp>
      <p:sp>
        <p:nvSpPr>
          <p:cNvPr id="13" name="コンテンツ プレースホルダー 12">
            <a:extLst>
              <a:ext uri="{FF2B5EF4-FFF2-40B4-BE49-F238E27FC236}">
                <a16:creationId xmlns:a16="http://schemas.microsoft.com/office/drawing/2014/main" id="{AE91042B-E5B0-300C-891A-074BDDBE0FCA}"/>
              </a:ext>
            </a:extLst>
          </p:cNvPr>
          <p:cNvSpPr>
            <a:spLocks noGrp="1"/>
          </p:cNvSpPr>
          <p:nvPr>
            <p:ph sz="half" idx="2"/>
          </p:nvPr>
        </p:nvSpPr>
        <p:spPr>
          <a:xfrm>
            <a:off x="6256020" y="2266344"/>
            <a:ext cx="5701134" cy="4055145"/>
          </a:xfrm>
        </p:spPr>
        <p:txBody>
          <a:bodyPr>
            <a:normAutofit lnSpcReduction="10000"/>
          </a:bodyPr>
          <a:lstStyle/>
          <a:p>
            <a:r>
              <a:rPr kumimoji="1" lang="ja-JP" altLang="en-US" sz="2000" dirty="0">
                <a:solidFill>
                  <a:srgbClr val="FFFFFF"/>
                </a:solidFill>
              </a:rPr>
              <a:t>東海理化シャトル（チーム投稿向け）</a:t>
            </a:r>
            <a:endParaRPr kumimoji="1" lang="en-US" altLang="ja-JP" sz="2000" dirty="0">
              <a:solidFill>
                <a:srgbClr val="FFFFFF"/>
              </a:solidFill>
            </a:endParaRPr>
          </a:p>
          <a:p>
            <a:pPr lvl="1"/>
            <a:r>
              <a:rPr kumimoji="1" lang="ja-JP" altLang="en-US" sz="2000" dirty="0">
                <a:solidFill>
                  <a:srgbClr val="FFFFFF"/>
                </a:solidFill>
              </a:rPr>
              <a:t>シャトル内容</a:t>
            </a:r>
            <a:endParaRPr kumimoji="1" lang="en-US" altLang="ja-JP" sz="2000" dirty="0">
              <a:solidFill>
                <a:srgbClr val="FFFFFF"/>
              </a:solidFill>
            </a:endParaRPr>
          </a:p>
          <a:p>
            <a:pPr lvl="2"/>
            <a:r>
              <a:rPr lang="ja-JP" altLang="en-US" dirty="0">
                <a:solidFill>
                  <a:srgbClr val="FFFFFF"/>
                </a:solidFill>
              </a:rPr>
              <a:t>プロセス：</a:t>
            </a:r>
            <a:r>
              <a:rPr lang="en-US" altLang="ja-JP" dirty="0">
                <a:solidFill>
                  <a:srgbClr val="FFFFFF"/>
                </a:solidFill>
              </a:rPr>
              <a:t>1.0um</a:t>
            </a:r>
          </a:p>
          <a:p>
            <a:pPr lvl="3"/>
            <a:r>
              <a:rPr lang="ja-JP" altLang="en-US" sz="2000" dirty="0">
                <a:solidFill>
                  <a:srgbClr val="FFFFFF"/>
                </a:solidFill>
              </a:rPr>
              <a:t>特筆点：</a:t>
            </a:r>
            <a:r>
              <a:rPr lang="en-US" altLang="ja-JP" sz="2000" dirty="0">
                <a:solidFill>
                  <a:srgbClr val="FFFFFF"/>
                </a:solidFill>
              </a:rPr>
              <a:t>40V/5V</a:t>
            </a:r>
            <a:endParaRPr kumimoji="1" lang="en-US" altLang="ja-JP" sz="2000" dirty="0">
              <a:solidFill>
                <a:srgbClr val="FFFFFF"/>
              </a:solidFill>
            </a:endParaRPr>
          </a:p>
          <a:p>
            <a:pPr lvl="2"/>
            <a:r>
              <a:rPr kumimoji="1" lang="ja-JP" altLang="en-US" dirty="0">
                <a:solidFill>
                  <a:srgbClr val="FFFFFF"/>
                </a:solidFill>
              </a:rPr>
              <a:t>エリア：</a:t>
            </a:r>
            <a:r>
              <a:rPr lang="en-US" altLang="ja-JP" dirty="0">
                <a:solidFill>
                  <a:srgbClr val="FFFFFF"/>
                </a:solidFill>
              </a:rPr>
              <a:t>3.5</a:t>
            </a:r>
            <a:r>
              <a:rPr kumimoji="1" lang="en-US" altLang="ja-JP" dirty="0">
                <a:solidFill>
                  <a:srgbClr val="FFFFFF"/>
                </a:solidFill>
              </a:rPr>
              <a:t>mm x </a:t>
            </a:r>
            <a:r>
              <a:rPr lang="en-US" altLang="ja-JP" dirty="0">
                <a:solidFill>
                  <a:srgbClr val="FFFFFF"/>
                </a:solidFill>
              </a:rPr>
              <a:t>3.5</a:t>
            </a:r>
            <a:r>
              <a:rPr kumimoji="1" lang="en-US" altLang="ja-JP" dirty="0">
                <a:solidFill>
                  <a:srgbClr val="FFFFFF"/>
                </a:solidFill>
              </a:rPr>
              <a:t>mm</a:t>
            </a:r>
          </a:p>
          <a:p>
            <a:pPr lvl="2"/>
            <a:r>
              <a:rPr kumimoji="1" lang="ja-JP" altLang="en-US" dirty="0">
                <a:solidFill>
                  <a:srgbClr val="FFFFFF"/>
                </a:solidFill>
              </a:rPr>
              <a:t>ダイ数：</a:t>
            </a:r>
            <a:r>
              <a:rPr kumimoji="1" lang="en-US" altLang="ja-JP" dirty="0">
                <a:solidFill>
                  <a:srgbClr val="FFFFFF"/>
                </a:solidFill>
              </a:rPr>
              <a:t>30</a:t>
            </a:r>
            <a:r>
              <a:rPr kumimoji="1" lang="ja-JP" altLang="en-US" dirty="0">
                <a:solidFill>
                  <a:srgbClr val="FFFFFF"/>
                </a:solidFill>
              </a:rPr>
              <a:t>個</a:t>
            </a:r>
            <a:endParaRPr kumimoji="1" lang="en-US" altLang="ja-JP" dirty="0">
              <a:solidFill>
                <a:srgbClr val="FFFFFF"/>
              </a:solidFill>
            </a:endParaRPr>
          </a:p>
          <a:p>
            <a:pPr lvl="2"/>
            <a:r>
              <a:rPr kumimoji="1" lang="ja-JP" altLang="en-US" dirty="0">
                <a:solidFill>
                  <a:srgbClr val="FFFFFF"/>
                </a:solidFill>
              </a:rPr>
              <a:t>ピン：</a:t>
            </a:r>
            <a:r>
              <a:rPr lang="en-US" altLang="ja-JP" dirty="0">
                <a:solidFill>
                  <a:srgbClr val="FFFFFF"/>
                </a:solidFill>
              </a:rPr>
              <a:t>42</a:t>
            </a:r>
            <a:r>
              <a:rPr kumimoji="1" lang="ja-JP" altLang="en-US" dirty="0">
                <a:solidFill>
                  <a:srgbClr val="FFFFFF"/>
                </a:solidFill>
              </a:rPr>
              <a:t>ピン</a:t>
            </a:r>
            <a:endParaRPr kumimoji="1" lang="en-US" altLang="ja-JP" dirty="0">
              <a:solidFill>
                <a:srgbClr val="FFFFFF"/>
              </a:solidFill>
            </a:endParaRPr>
          </a:p>
          <a:p>
            <a:pPr lvl="2"/>
            <a:r>
              <a:rPr lang="ja-JP" altLang="en-US" dirty="0">
                <a:solidFill>
                  <a:srgbClr val="FFFFFF"/>
                </a:solidFill>
              </a:rPr>
              <a:t>テープアウト時期：</a:t>
            </a:r>
            <a:r>
              <a:rPr lang="en-US" altLang="ja-JP" dirty="0">
                <a:solidFill>
                  <a:srgbClr val="FFFFFF"/>
                </a:solidFill>
              </a:rPr>
              <a:t>9</a:t>
            </a:r>
            <a:r>
              <a:rPr lang="ja-JP" altLang="en-US" dirty="0">
                <a:solidFill>
                  <a:srgbClr val="FFFFFF"/>
                </a:solidFill>
              </a:rPr>
              <a:t>月、</a:t>
            </a:r>
            <a:r>
              <a:rPr lang="en-US" altLang="ja-JP" dirty="0">
                <a:solidFill>
                  <a:srgbClr val="FFFFFF"/>
                </a:solidFill>
              </a:rPr>
              <a:t>12</a:t>
            </a:r>
            <a:r>
              <a:rPr lang="ja-JP" altLang="en-US" dirty="0">
                <a:solidFill>
                  <a:srgbClr val="FFFFFF"/>
                </a:solidFill>
              </a:rPr>
              <a:t>月（予定）</a:t>
            </a:r>
            <a:endParaRPr kumimoji="1" lang="en-US" altLang="ja-JP" dirty="0">
              <a:solidFill>
                <a:srgbClr val="FFFFFF"/>
              </a:solidFill>
            </a:endParaRPr>
          </a:p>
          <a:p>
            <a:pPr lvl="1"/>
            <a:r>
              <a:rPr lang="ja-JP" altLang="en-US" sz="2000" dirty="0">
                <a:solidFill>
                  <a:srgbClr val="FFFFFF"/>
                </a:solidFill>
              </a:rPr>
              <a:t>一般</a:t>
            </a:r>
            <a:r>
              <a:rPr kumimoji="1" lang="ja-JP" altLang="en-US" sz="2000" dirty="0">
                <a:solidFill>
                  <a:srgbClr val="FFFFFF"/>
                </a:solidFill>
              </a:rPr>
              <a:t>向けプラン</a:t>
            </a:r>
            <a:endParaRPr kumimoji="1" lang="en-US" altLang="ja-JP" sz="2000" dirty="0">
              <a:solidFill>
                <a:srgbClr val="FFFFFF"/>
              </a:solidFill>
            </a:endParaRPr>
          </a:p>
          <a:p>
            <a:pPr lvl="2"/>
            <a:r>
              <a:rPr kumimoji="1" lang="ja-JP" altLang="en-US" dirty="0">
                <a:solidFill>
                  <a:srgbClr val="FFFFFF"/>
                </a:solidFill>
              </a:rPr>
              <a:t>製造費：</a:t>
            </a:r>
            <a:r>
              <a:rPr lang="en-US" altLang="ja-JP" dirty="0">
                <a:solidFill>
                  <a:srgbClr val="FFFFFF"/>
                </a:solidFill>
              </a:rPr>
              <a:t>550,000</a:t>
            </a:r>
            <a:r>
              <a:rPr kumimoji="1" lang="ja-JP" altLang="en-US" dirty="0">
                <a:solidFill>
                  <a:srgbClr val="FFFFFF"/>
                </a:solidFill>
              </a:rPr>
              <a:t>円 （予価）</a:t>
            </a:r>
            <a:endParaRPr lang="en-US" altLang="ja-JP" dirty="0">
              <a:solidFill>
                <a:srgbClr val="FFFFFF"/>
              </a:solidFill>
            </a:endParaRPr>
          </a:p>
          <a:p>
            <a:pPr lvl="2"/>
            <a:r>
              <a:rPr kumimoji="1" lang="ja-JP" altLang="en-US" dirty="0">
                <a:solidFill>
                  <a:srgbClr val="FFFFFF"/>
                </a:solidFill>
              </a:rPr>
              <a:t>パッケージ費：</a:t>
            </a:r>
            <a:r>
              <a:rPr kumimoji="1" lang="en-US" altLang="ja-JP" dirty="0">
                <a:solidFill>
                  <a:srgbClr val="FFFFFF"/>
                </a:solidFill>
              </a:rPr>
              <a:t>25</a:t>
            </a:r>
            <a:r>
              <a:rPr lang="en-US" altLang="ja-JP" dirty="0">
                <a:solidFill>
                  <a:srgbClr val="FFFFFF"/>
                </a:solidFill>
              </a:rPr>
              <a:t>0,000</a:t>
            </a:r>
            <a:r>
              <a:rPr kumimoji="1" lang="ja-JP" altLang="en-US" dirty="0">
                <a:solidFill>
                  <a:srgbClr val="FFFFFF"/>
                </a:solidFill>
              </a:rPr>
              <a:t>円（予価）</a:t>
            </a:r>
            <a:endParaRPr lang="en-US" altLang="ja-JP" dirty="0">
              <a:solidFill>
                <a:srgbClr val="FFFFFF"/>
              </a:solidFill>
            </a:endParaRPr>
          </a:p>
          <a:p>
            <a:pPr lvl="3"/>
            <a:r>
              <a:rPr kumimoji="1" lang="ja-JP" altLang="en-US" sz="2000" dirty="0">
                <a:solidFill>
                  <a:srgbClr val="FFFFFF"/>
                </a:solidFill>
              </a:rPr>
              <a:t>合計</a:t>
            </a:r>
            <a:r>
              <a:rPr kumimoji="1" lang="en-US" altLang="ja-JP" sz="2000" dirty="0">
                <a:solidFill>
                  <a:srgbClr val="FFFFFF"/>
                </a:solidFill>
              </a:rPr>
              <a:t>800,000</a:t>
            </a:r>
            <a:r>
              <a:rPr kumimoji="1" lang="ja-JP" altLang="en-US" sz="2000" dirty="0">
                <a:solidFill>
                  <a:srgbClr val="FFFFFF"/>
                </a:solidFill>
              </a:rPr>
              <a:t>円</a:t>
            </a:r>
            <a:r>
              <a:rPr lang="ja-JP" altLang="en-US" sz="2000" dirty="0">
                <a:solidFill>
                  <a:srgbClr val="FFFFFF"/>
                </a:solidFill>
              </a:rPr>
              <a:t>（税別）</a:t>
            </a:r>
            <a:endParaRPr kumimoji="1" lang="ja-JP" altLang="en-US" sz="2000" dirty="0">
              <a:solidFill>
                <a:srgbClr val="FFFFFF"/>
              </a:solidFill>
            </a:endParaRPr>
          </a:p>
        </p:txBody>
      </p:sp>
    </p:spTree>
    <p:extLst>
      <p:ext uri="{BB962C8B-B14F-4D97-AF65-F5344CB8AC3E}">
        <p14:creationId xmlns:p14="http://schemas.microsoft.com/office/powerpoint/2010/main" val="2263829521"/>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1" name="Group 2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6" name="Rectangle 2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Google Shape;224;p40"/>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spcBef>
                <a:spcPts val="0"/>
              </a:spcBef>
              <a:spcAft>
                <a:spcPts val="600"/>
              </a:spcAft>
              <a:buNone/>
            </a:pPr>
            <a:r>
              <a:rPr lang="ja-JP" altLang="en-US" sz="2400" dirty="0"/>
              <a:t>リターンは？</a:t>
            </a:r>
          </a:p>
        </p:txBody>
      </p:sp>
      <p:cxnSp>
        <p:nvCxnSpPr>
          <p:cNvPr id="238" name="Straight Connector 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120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05" name="Group 410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4106" name="Rectangle 410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09" name="Rectangle 410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8F46E25-711C-4BA2-2495-FD243D6E9559}"/>
              </a:ext>
            </a:extLst>
          </p:cNvPr>
          <p:cNvSpPr>
            <a:spLocks noGrp="1"/>
          </p:cNvSpPr>
          <p:nvPr>
            <p:ph type="title"/>
          </p:nvPr>
        </p:nvSpPr>
        <p:spPr>
          <a:xfrm>
            <a:off x="1057025" y="922644"/>
            <a:ext cx="5040285" cy="1169585"/>
          </a:xfrm>
        </p:spPr>
        <p:txBody>
          <a:bodyPr anchor="b">
            <a:normAutofit/>
          </a:bodyPr>
          <a:lstStyle/>
          <a:p>
            <a:r>
              <a:rPr kumimoji="1" lang="ja-JP" altLang="en-US" sz="4000"/>
              <a:t>社内研修のご提供</a:t>
            </a:r>
          </a:p>
        </p:txBody>
      </p:sp>
      <p:sp>
        <p:nvSpPr>
          <p:cNvPr id="4111" name="Rectangle 411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2EE36EE-DD64-FE09-542C-2B68D74A8154}"/>
              </a:ext>
            </a:extLst>
          </p:cNvPr>
          <p:cNvSpPr>
            <a:spLocks noGrp="1"/>
          </p:cNvSpPr>
          <p:nvPr>
            <p:ph idx="1"/>
          </p:nvPr>
        </p:nvSpPr>
        <p:spPr>
          <a:xfrm>
            <a:off x="1055715" y="2508105"/>
            <a:ext cx="5040285" cy="3632493"/>
          </a:xfrm>
        </p:spPr>
        <p:txBody>
          <a:bodyPr anchor="ctr">
            <a:normAutofit/>
          </a:bodyPr>
          <a:lstStyle/>
          <a:p>
            <a:r>
              <a:rPr lang="ja-JP" altLang="en-US" sz="1000"/>
              <a:t>半導体設計の基礎がすべて学べる！</a:t>
            </a:r>
            <a:endParaRPr lang="en-US" altLang="ja-JP" sz="1000"/>
          </a:p>
          <a:p>
            <a:pPr marL="0" indent="0">
              <a:buNone/>
            </a:pPr>
            <a:r>
              <a:rPr kumimoji="1" lang="ja-JP" altLang="en-US" sz="1000"/>
              <a:t>　一番簡単なインバーター回路の出張講習会</a:t>
            </a:r>
            <a:endParaRPr lang="en-US" altLang="ja-JP" sz="1000"/>
          </a:p>
          <a:p>
            <a:pPr lvl="2"/>
            <a:r>
              <a:rPr kumimoji="1" lang="en-US" altLang="ja-JP" sz="1000"/>
              <a:t>Xschem</a:t>
            </a:r>
            <a:r>
              <a:rPr kumimoji="1" lang="ja-JP" altLang="en-US" sz="1000"/>
              <a:t>による回路設計</a:t>
            </a:r>
            <a:endParaRPr kumimoji="1" lang="en-US" altLang="ja-JP" sz="1000"/>
          </a:p>
          <a:p>
            <a:pPr lvl="2"/>
            <a:r>
              <a:rPr kumimoji="1" lang="en-US" altLang="ja-JP" sz="1000"/>
              <a:t>ngspice</a:t>
            </a:r>
            <a:r>
              <a:rPr kumimoji="1" lang="ja-JP" altLang="en-US" sz="1000"/>
              <a:t>による回路特性シミュレーション</a:t>
            </a:r>
            <a:endParaRPr kumimoji="1" lang="en-US" altLang="ja-JP" sz="1000"/>
          </a:p>
          <a:p>
            <a:pPr lvl="2"/>
            <a:r>
              <a:rPr kumimoji="1" lang="en-US" altLang="ja-JP" sz="1000"/>
              <a:t>klayout</a:t>
            </a:r>
            <a:r>
              <a:rPr kumimoji="1" lang="ja-JP" altLang="en-US" sz="1000"/>
              <a:t>による回路デザイン</a:t>
            </a:r>
            <a:endParaRPr kumimoji="1" lang="en-US" altLang="ja-JP" sz="1000"/>
          </a:p>
          <a:p>
            <a:pPr lvl="3"/>
            <a:r>
              <a:rPr kumimoji="1" lang="ja-JP" altLang="en-US" sz="1000"/>
              <a:t>などを実施</a:t>
            </a:r>
            <a:endParaRPr kumimoji="1" lang="en-US" altLang="ja-JP" sz="1000"/>
          </a:p>
          <a:p>
            <a:pPr lvl="1"/>
            <a:r>
              <a:rPr kumimoji="1" lang="ja-JP" altLang="en-US" sz="1000"/>
              <a:t>丸々</a:t>
            </a:r>
            <a:r>
              <a:rPr kumimoji="1" lang="en-US" altLang="ja-JP" sz="1000"/>
              <a:t>1</a:t>
            </a:r>
            <a:r>
              <a:rPr kumimoji="1" lang="ja-JP" altLang="en-US" sz="1000"/>
              <a:t>日の講習会となります。</a:t>
            </a:r>
            <a:endParaRPr kumimoji="1" lang="en-US" altLang="ja-JP" sz="1000"/>
          </a:p>
          <a:p>
            <a:pPr lvl="2"/>
            <a:r>
              <a:rPr kumimoji="1" lang="ja-JP" altLang="en-US" sz="1000"/>
              <a:t>作成してもらった回路をチップに載せることも可能</a:t>
            </a:r>
            <a:endParaRPr kumimoji="1" lang="en-US" altLang="ja-JP" sz="1000"/>
          </a:p>
          <a:p>
            <a:pPr lvl="3"/>
            <a:r>
              <a:rPr kumimoji="1" lang="ja-JP" altLang="en-US" sz="1000"/>
              <a:t>チップの数が</a:t>
            </a:r>
            <a:r>
              <a:rPr kumimoji="1" lang="en-US" altLang="ja-JP" sz="1000"/>
              <a:t>20</a:t>
            </a:r>
            <a:r>
              <a:rPr kumimoji="1" lang="ja-JP" altLang="en-US" sz="1000"/>
              <a:t>個であるため、人数制限あり</a:t>
            </a:r>
            <a:endParaRPr kumimoji="1" lang="en-US" altLang="ja-JP" sz="1000"/>
          </a:p>
          <a:p>
            <a:pPr lvl="1"/>
            <a:r>
              <a:rPr kumimoji="1" lang="ja-JP" altLang="en-US" sz="1000"/>
              <a:t>講習会実施実績</a:t>
            </a:r>
          </a:p>
          <a:p>
            <a:pPr lvl="2"/>
            <a:r>
              <a:rPr kumimoji="1" lang="en-US" altLang="ja-JP" sz="1000">
                <a:hlinkClick r:id="rId2"/>
              </a:rPr>
              <a:t>https://ishikai.connpass.com/event/303102/</a:t>
            </a:r>
            <a:endParaRPr kumimoji="1" lang="en-US" altLang="ja-JP" sz="1000"/>
          </a:p>
          <a:p>
            <a:pPr lvl="2"/>
            <a:r>
              <a:rPr kumimoji="1" lang="en-US" altLang="ja-JP" sz="1000">
                <a:hlinkClick r:id="rId3"/>
              </a:rPr>
              <a:t>https://www.noritsuna.jp/download/ishi_20231110_3zki_ver2.pdf</a:t>
            </a:r>
            <a:endParaRPr kumimoji="1" lang="en-US" altLang="ja-JP" sz="1000"/>
          </a:p>
          <a:p>
            <a:pPr lvl="2"/>
            <a:r>
              <a:rPr lang="ja-JP" altLang="en-US" sz="1000"/>
              <a:t>参加者の声（半導体設計未経験者。電子工作をしたことがあるレベル）</a:t>
            </a:r>
            <a:endParaRPr lang="en-US" altLang="ja-JP" sz="1000"/>
          </a:p>
          <a:p>
            <a:pPr lvl="3"/>
            <a:r>
              <a:rPr kumimoji="1" lang="ja-JP" altLang="en-US" sz="1000"/>
              <a:t>チップの設計体験によりすごく技術的な刺激を受けた</a:t>
            </a:r>
            <a:endParaRPr kumimoji="1" lang="en-US" altLang="ja-JP" sz="1000"/>
          </a:p>
          <a:p>
            <a:pPr lvl="3"/>
            <a:r>
              <a:rPr lang="ja-JP" altLang="en-US" sz="1000"/>
              <a:t>半導体は全く未知のものだったが理解できたことで新しい知見を得ることが出来た</a:t>
            </a:r>
            <a:endParaRPr kumimoji="1" lang="en-US" altLang="ja-JP" sz="1000"/>
          </a:p>
        </p:txBody>
      </p:sp>
      <p:pic>
        <p:nvPicPr>
          <p:cNvPr id="4098" name="Picture 2">
            <a:extLst>
              <a:ext uri="{FF2B5EF4-FFF2-40B4-BE49-F238E27FC236}">
                <a16:creationId xmlns:a16="http://schemas.microsoft.com/office/drawing/2014/main" id="{78F0DB0C-0D2B-52C0-1575-235EB75E9F7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91915" y="774285"/>
            <a:ext cx="3298623" cy="2581173"/>
          </a:xfrm>
          <a:prstGeom prst="rect">
            <a:avLst/>
          </a:prstGeom>
          <a:noFill/>
          <a:extLst>
            <a:ext uri="{909E8E84-426E-40DD-AFC4-6F175D3DCCD1}">
              <a14:hiddenFill xmlns:a14="http://schemas.microsoft.com/office/drawing/2010/main">
                <a:solidFill>
                  <a:srgbClr val="FFFFFF"/>
                </a:solidFill>
              </a14:hiddenFill>
            </a:ext>
          </a:extLst>
        </p:spPr>
      </p:pic>
      <p:pic>
        <p:nvPicPr>
          <p:cNvPr id="218" name="Google Shape;218;p39"/>
          <p:cNvPicPr preferRelativeResize="0"/>
          <p:nvPr/>
        </p:nvPicPr>
        <p:blipFill>
          <a:blip r:embed="rId5"/>
          <a:stretch>
            <a:fillRect/>
          </a:stretch>
        </p:blipFill>
        <p:spPr>
          <a:xfrm>
            <a:off x="6946667" y="3620248"/>
            <a:ext cx="4389120" cy="2490825"/>
          </a:xfrm>
          <a:prstGeom prst="rect">
            <a:avLst/>
          </a:prstGeom>
          <a:noFill/>
        </p:spPr>
      </p:pic>
    </p:spTree>
    <p:extLst>
      <p:ext uri="{BB962C8B-B14F-4D97-AF65-F5344CB8AC3E}">
        <p14:creationId xmlns:p14="http://schemas.microsoft.com/office/powerpoint/2010/main" val="3450095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12151DA-99DD-2E8D-7EAC-D735E21F3E38}"/>
              </a:ext>
            </a:extLst>
          </p:cNvPr>
          <p:cNvSpPr>
            <a:spLocks noGrp="1"/>
          </p:cNvSpPr>
          <p:nvPr>
            <p:ph type="title"/>
          </p:nvPr>
        </p:nvSpPr>
        <p:spPr>
          <a:xfrm>
            <a:off x="793662" y="386930"/>
            <a:ext cx="10066122" cy="1298448"/>
          </a:xfrm>
        </p:spPr>
        <p:txBody>
          <a:bodyPr anchor="b">
            <a:normAutofit/>
          </a:bodyPr>
          <a:lstStyle/>
          <a:p>
            <a:r>
              <a:rPr kumimoji="1" lang="ja-JP" altLang="en-US" sz="4800"/>
              <a:t>各種ロゴ掲載</a:t>
            </a:r>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1D348B57-086A-9671-F93A-520B34BAF669}"/>
              </a:ext>
            </a:extLst>
          </p:cNvPr>
          <p:cNvSpPr>
            <a:spLocks noGrp="1"/>
          </p:cNvSpPr>
          <p:nvPr>
            <p:ph idx="1"/>
          </p:nvPr>
        </p:nvSpPr>
        <p:spPr>
          <a:xfrm>
            <a:off x="793661" y="2599509"/>
            <a:ext cx="4530898" cy="3639450"/>
          </a:xfrm>
        </p:spPr>
        <p:txBody>
          <a:bodyPr anchor="ctr">
            <a:normAutofit/>
          </a:bodyPr>
          <a:lstStyle/>
          <a:p>
            <a:r>
              <a:rPr kumimoji="1" lang="ja-JP" altLang="en-US" sz="2000" dirty="0"/>
              <a:t>シャトルチップへのロゴ掲載</a:t>
            </a:r>
            <a:endParaRPr lang="en-US" altLang="ja-JP" sz="2000" dirty="0"/>
          </a:p>
          <a:p>
            <a:pPr lvl="1"/>
            <a:endParaRPr kumimoji="1" lang="en-US" altLang="ja-JP" sz="2000"/>
          </a:p>
          <a:p>
            <a:r>
              <a:rPr kumimoji="1" lang="ja-JP" altLang="en-US" sz="2000" dirty="0"/>
              <a:t>各イベントでチップを展示する場合に、説明資料などへの社名とロゴの掲載</a:t>
            </a:r>
          </a:p>
          <a:p>
            <a:pPr lvl="1"/>
            <a:r>
              <a:rPr kumimoji="1" lang="en-US" altLang="ja-JP" sz="2000" dirty="0"/>
              <a:t>ISHI</a:t>
            </a:r>
            <a:r>
              <a:rPr kumimoji="1" lang="ja-JP" altLang="en-US" sz="2000" dirty="0"/>
              <a:t>会イベント一覧</a:t>
            </a:r>
          </a:p>
          <a:p>
            <a:pPr lvl="2"/>
            <a:r>
              <a:rPr kumimoji="1" lang="en-US" altLang="ja-JP" dirty="0">
                <a:hlinkClick r:id="rId2"/>
              </a:rPr>
              <a:t>https://ishikai.connpass.com/</a:t>
            </a:r>
            <a:endParaRPr kumimoji="1" lang="en-US" altLang="ja-JP" dirty="0"/>
          </a:p>
          <a:p>
            <a:pPr lvl="1"/>
            <a:endParaRPr kumimoji="1" lang="ja-JP" altLang="en-US" sz="2000" dirty="0"/>
          </a:p>
        </p:txBody>
      </p:sp>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グループ化 7">
            <a:extLst>
              <a:ext uri="{FF2B5EF4-FFF2-40B4-BE49-F238E27FC236}">
                <a16:creationId xmlns:a16="http://schemas.microsoft.com/office/drawing/2014/main" id="{588183AB-F16D-7989-AB22-1696FCDE1E86}"/>
              </a:ext>
            </a:extLst>
          </p:cNvPr>
          <p:cNvGrpSpPr/>
          <p:nvPr/>
        </p:nvGrpSpPr>
        <p:grpSpPr>
          <a:xfrm>
            <a:off x="6196189" y="2484255"/>
            <a:ext cx="4580963" cy="3714244"/>
            <a:chOff x="7168896" y="209534"/>
            <a:chExt cx="4861671" cy="3941842"/>
          </a:xfrm>
        </p:grpSpPr>
        <p:pic>
          <p:nvPicPr>
            <p:cNvPr id="7" name="図 6">
              <a:extLst>
                <a:ext uri="{FF2B5EF4-FFF2-40B4-BE49-F238E27FC236}">
                  <a16:creationId xmlns:a16="http://schemas.microsoft.com/office/drawing/2014/main" id="{B28936FD-C962-683B-1013-18671EA90908}"/>
                </a:ext>
              </a:extLst>
            </p:cNvPr>
            <p:cNvPicPr>
              <a:picLocks noChangeAspect="1"/>
            </p:cNvPicPr>
            <p:nvPr/>
          </p:nvPicPr>
          <p:blipFill>
            <a:blip r:embed="rId3"/>
            <a:stretch>
              <a:fillRect/>
            </a:stretch>
          </p:blipFill>
          <p:spPr>
            <a:xfrm>
              <a:off x="8100422" y="209534"/>
              <a:ext cx="3930145" cy="3941842"/>
            </a:xfrm>
            <a:prstGeom prst="rect">
              <a:avLst/>
            </a:prstGeom>
          </p:spPr>
        </p:pic>
        <p:sp>
          <p:nvSpPr>
            <p:cNvPr id="5" name="吹き出し: 角を丸めた四角形 4">
              <a:extLst>
                <a:ext uri="{FF2B5EF4-FFF2-40B4-BE49-F238E27FC236}">
                  <a16:creationId xmlns:a16="http://schemas.microsoft.com/office/drawing/2014/main" id="{06E7A5A7-555E-C1F2-D17A-460A52264371}"/>
                </a:ext>
              </a:extLst>
            </p:cNvPr>
            <p:cNvSpPr/>
            <p:nvPr/>
          </p:nvSpPr>
          <p:spPr>
            <a:xfrm>
              <a:off x="7168896" y="807816"/>
              <a:ext cx="1581912" cy="749808"/>
            </a:xfrm>
            <a:prstGeom prst="wedgeRoundRectCallout">
              <a:avLst>
                <a:gd name="adj1" fmla="val 75121"/>
                <a:gd name="adj2" fmla="val 12957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59536">
                <a:spcAft>
                  <a:spcPts val="600"/>
                </a:spcAft>
              </a:pPr>
              <a:r>
                <a:rPr kumimoji="1" lang="ja-JP" altLang="en-US" sz="1692" kern="1200">
                  <a:solidFill>
                    <a:schemeClr val="dk1"/>
                  </a:solidFill>
                  <a:latin typeface="+mn-lt"/>
                  <a:ea typeface="+mn-ea"/>
                  <a:cs typeface="+mn-cs"/>
                </a:rPr>
                <a:t>チップロゴ</a:t>
              </a:r>
              <a:endParaRPr kumimoji="1" lang="en-US" altLang="ja-JP" sz="1692" kern="1200">
                <a:solidFill>
                  <a:schemeClr val="dk1"/>
                </a:solidFill>
                <a:latin typeface="+mn-lt"/>
                <a:ea typeface="+mn-ea"/>
                <a:cs typeface="+mn-cs"/>
              </a:endParaRPr>
            </a:p>
            <a:p>
              <a:pPr algn="ctr" defTabSz="859536">
                <a:spcAft>
                  <a:spcPts val="600"/>
                </a:spcAft>
              </a:pPr>
              <a:r>
                <a:rPr kumimoji="1" lang="ja-JP" altLang="en-US" sz="1692" kern="1200">
                  <a:solidFill>
                    <a:schemeClr val="dk1"/>
                  </a:solidFill>
                  <a:latin typeface="+mn-lt"/>
                  <a:ea typeface="+mn-ea"/>
                  <a:cs typeface="+mn-cs"/>
                </a:rPr>
                <a:t>イメージ</a:t>
              </a:r>
              <a:endParaRPr kumimoji="1" lang="ja-JP" altLang="en-US"/>
            </a:p>
          </p:txBody>
        </p:sp>
      </p:grpSp>
    </p:spTree>
    <p:extLst>
      <p:ext uri="{BB962C8B-B14F-4D97-AF65-F5344CB8AC3E}">
        <p14:creationId xmlns:p14="http://schemas.microsoft.com/office/powerpoint/2010/main" val="1922302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4D6385-3699-DA22-2A72-5B7698A9E6F8}"/>
            </a:ext>
          </a:extLst>
        </p:cNvPr>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85E0BBC2-245E-D6DC-5B7A-1FBBA488B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9535826F-2C49-FF70-BD8D-2966DBA25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E7733211-50B6-F0EF-6110-9FA12BF513F7}"/>
              </a:ext>
            </a:extLst>
          </p:cNvPr>
          <p:cNvSpPr>
            <a:spLocks noGrp="1"/>
          </p:cNvSpPr>
          <p:nvPr>
            <p:ph type="title"/>
          </p:nvPr>
        </p:nvSpPr>
        <p:spPr>
          <a:xfrm>
            <a:off x="5894962" y="857865"/>
            <a:ext cx="6297038" cy="1325563"/>
          </a:xfrm>
        </p:spPr>
        <p:txBody>
          <a:bodyPr>
            <a:normAutofit/>
          </a:bodyPr>
          <a:lstStyle/>
          <a:p>
            <a:r>
              <a:rPr kumimoji="1" lang="ja-JP" altLang="en-US" dirty="0"/>
              <a:t>日本発の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5774E56B-94F2-6B6D-9077-737EACE9F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72D309AC-68BE-9796-53C7-2AFCB86C3EB4}"/>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a:t>
            </a:r>
            <a:r>
              <a:rPr lang="ja-JP" altLang="en-US" dirty="0"/>
              <a:t>御社</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D570ECD9-511C-6DEA-6BEE-5DBDF2958C26}"/>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33771CEF-1491-A317-6635-4FB75DDDF1E1}"/>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D11C11C9-32EE-DE64-F301-7615B5081D32}"/>
                </a:ext>
              </a:extLst>
            </p:cNvPr>
            <p:cNvGrpSpPr/>
            <p:nvPr/>
          </p:nvGrpSpPr>
          <p:grpSpPr>
            <a:xfrm>
              <a:off x="1543363" y="3662239"/>
              <a:ext cx="3520889" cy="3211382"/>
              <a:chOff x="1543363" y="3662239"/>
              <a:chExt cx="3520889" cy="3211382"/>
            </a:xfrm>
          </p:grpSpPr>
          <p:pic>
            <p:nvPicPr>
              <p:cNvPr id="4" name="Google Shape;188;p35">
                <a:extLst>
                  <a:ext uri="{FF2B5EF4-FFF2-40B4-BE49-F238E27FC236}">
                    <a16:creationId xmlns:a16="http://schemas.microsoft.com/office/drawing/2014/main" id="{0519D189-8624-CB82-5AFD-B3A16B102302}"/>
                  </a:ext>
                </a:extLst>
              </p:cNvPr>
              <p:cNvPicPr preferRelativeResize="0"/>
              <p:nvPr/>
            </p:nvPicPr>
            <p:blipFill>
              <a:blip r:embed="rId2"/>
              <a:stretch>
                <a:fillRect/>
              </a:stretch>
            </p:blipFill>
            <p:spPr>
              <a:xfrm>
                <a:off x="1543363" y="3662239"/>
                <a:ext cx="3475151" cy="3211382"/>
              </a:xfrm>
              <a:prstGeom prst="rect">
                <a:avLst/>
              </a:prstGeom>
              <a:noFill/>
            </p:spPr>
          </p:pic>
          <p:pic>
            <p:nvPicPr>
              <p:cNvPr id="8" name="Google Shape;265;p45">
                <a:extLst>
                  <a:ext uri="{FF2B5EF4-FFF2-40B4-BE49-F238E27FC236}">
                    <a16:creationId xmlns:a16="http://schemas.microsoft.com/office/drawing/2014/main" id="{DC2A26B6-ADF8-24C1-86FC-080A31980539}"/>
                  </a:ext>
                </a:extLst>
              </p:cNvPr>
              <p:cNvPicPr preferRelativeResize="0"/>
              <p:nvPr/>
            </p:nvPicPr>
            <p:blipFill>
              <a:blip r:embed="rId3"/>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0E923A70-801D-F332-B303-3601E1A22A4A}"/>
                  </a:ext>
                </a:extLst>
              </p:cNvPr>
              <p:cNvPicPr>
                <a:picLocks noChangeAspect="1"/>
              </p:cNvPicPr>
              <p:nvPr/>
            </p:nvPicPr>
            <p:blipFill>
              <a:blip r:embed="rId4"/>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C65A839B-6792-96F9-E4B4-67C7CEB57535}"/>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93D1F0B3-356E-D199-EF6A-0F723EF9E475}"/>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400" dirty="0"/>
              <a:t>御社版</a:t>
            </a:r>
            <a:r>
              <a:rPr kumimoji="1" lang="en-US" altLang="ja-JP" sz="2400" dirty="0" err="1"/>
              <a:t>OpenMPW</a:t>
            </a:r>
            <a:r>
              <a:rPr kumimoji="1" lang="ja-JP" altLang="en-US" sz="2400" dirty="0"/>
              <a:t>として開催！</a:t>
            </a:r>
          </a:p>
        </p:txBody>
      </p:sp>
      <p:sp>
        <p:nvSpPr>
          <p:cNvPr id="7" name="正方形/長方形 6">
            <a:extLst>
              <a:ext uri="{FF2B5EF4-FFF2-40B4-BE49-F238E27FC236}">
                <a16:creationId xmlns:a16="http://schemas.microsoft.com/office/drawing/2014/main" id="{D271DB57-7D70-4959-B9E2-43EA39DA9849}"/>
              </a:ext>
            </a:extLst>
          </p:cNvPr>
          <p:cNvSpPr/>
          <p:nvPr/>
        </p:nvSpPr>
        <p:spPr>
          <a:xfrm>
            <a:off x="1736849" y="5485615"/>
            <a:ext cx="1190253" cy="6334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7215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3" name="Rectangle 19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35"/>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r>
              <a:rPr lang="ja-JP" altLang="en-US" sz="3400"/>
              <a:t>オープンソース半導体</a:t>
            </a:r>
            <a:br>
              <a:rPr lang="en-US" altLang="ja" sz="3400"/>
            </a:br>
            <a:r>
              <a:rPr lang="ja-JP" altLang="en-US" sz="3400"/>
              <a:t>～</a:t>
            </a:r>
            <a:r>
              <a:rPr lang="en-US" altLang="ja" sz="3400"/>
              <a:t>OpenMPW</a:t>
            </a:r>
            <a:r>
              <a:rPr lang="ja" altLang="en-US" sz="3400"/>
              <a:t>とは？</a:t>
            </a:r>
            <a:r>
              <a:rPr lang="ja-JP" altLang="en-US" sz="3400"/>
              <a:t>～</a:t>
            </a:r>
            <a:endParaRPr lang="en-US" sz="3400"/>
          </a:p>
        </p:txBody>
      </p:sp>
      <p:grpSp>
        <p:nvGrpSpPr>
          <p:cNvPr id="195" name="Group 19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6" name="Rectangle 19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9" name="Rectangle 19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8B45173-E0BA-FBB9-8B6F-FCD40949DABF}"/>
              </a:ext>
            </a:extLst>
          </p:cNvPr>
          <p:cNvSpPr>
            <a:spLocks noGrp="1"/>
          </p:cNvSpPr>
          <p:nvPr>
            <p:ph idx="1"/>
          </p:nvPr>
        </p:nvSpPr>
        <p:spPr>
          <a:xfrm>
            <a:off x="590719" y="2330505"/>
            <a:ext cx="4559425" cy="3979585"/>
          </a:xfrm>
        </p:spPr>
        <p:txBody>
          <a:bodyPr anchor="ctr">
            <a:normAutofit/>
          </a:bodyPr>
          <a:lstStyle/>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オープンソースの設計ツール</a:t>
            </a:r>
            <a:r>
              <a:rPr lang="en-US" altLang="ja-JP" sz="1700">
                <a:latin typeface="Meiryo" panose="020B0604030504040204" pitchFamily="34" charset="-128"/>
                <a:ea typeface="Meiryo" panose="020B0604030504040204" pitchFamily="34" charset="-128"/>
              </a:rPr>
              <a:t>(OpenEDA)</a:t>
            </a:r>
            <a:r>
              <a:rPr lang="ja-JP" altLang="en-US" sz="1700">
                <a:latin typeface="Meiryo" panose="020B0604030504040204" pitchFamily="34" charset="-128"/>
                <a:ea typeface="Meiryo" panose="020B0604030504040204" pitchFamily="34" charset="-128"/>
              </a:rPr>
              <a:t>にて設計。設計環境やスクリプトを公開することが可能であること、第三者による検証・改良・複製により、コミュニティにて共有できること。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オープンソースのプロセス情報 </a:t>
            </a:r>
            <a:r>
              <a:rPr lang="en-US" altLang="ja-JP" sz="1700">
                <a:latin typeface="Meiryo" panose="020B0604030504040204" pitchFamily="34" charset="-128"/>
                <a:ea typeface="Meiryo" panose="020B0604030504040204" pitchFamily="34" charset="-128"/>
              </a:rPr>
              <a:t>(OpenPDK)</a:t>
            </a:r>
            <a:r>
              <a:rPr lang="ja-JP" altLang="en-US" sz="1700">
                <a:latin typeface="Meiryo" panose="020B0604030504040204" pitchFamily="34" charset="-128"/>
                <a:ea typeface="Meiryo" panose="020B0604030504040204" pitchFamily="34" charset="-128"/>
              </a:rPr>
              <a:t>にて設計。設計資産</a:t>
            </a:r>
            <a:r>
              <a:rPr lang="en-US" altLang="ja-JP" sz="1700">
                <a:latin typeface="Meiryo" panose="020B0604030504040204" pitchFamily="34" charset="-128"/>
                <a:ea typeface="Meiryo" panose="020B0604030504040204" pitchFamily="34" charset="-128"/>
              </a:rPr>
              <a:t>(</a:t>
            </a:r>
            <a:r>
              <a:rPr lang="ja-JP" altLang="en-US" sz="1700">
                <a:latin typeface="Meiryo" panose="020B0604030504040204" pitchFamily="34" charset="-128"/>
                <a:ea typeface="Meiryo" panose="020B0604030504040204" pitchFamily="34" charset="-128"/>
              </a:rPr>
              <a:t>回路図・</a:t>
            </a:r>
            <a:r>
              <a:rPr lang="en-US" altLang="ja-JP" sz="1700">
                <a:latin typeface="Meiryo" panose="020B0604030504040204" pitchFamily="34" charset="-128"/>
                <a:ea typeface="Meiryo" panose="020B0604030504040204" pitchFamily="34" charset="-128"/>
              </a:rPr>
              <a:t>GDSII)</a:t>
            </a:r>
            <a:r>
              <a:rPr lang="ja-JP" altLang="en-US" sz="1700">
                <a:latin typeface="Meiryo" panose="020B0604030504040204" pitchFamily="34" charset="-128"/>
                <a:ea typeface="Meiryo" panose="020B0604030504040204" pitchFamily="34" charset="-128"/>
              </a:rPr>
              <a:t>やソースファイルを公開することが可能であること、第三者による検証・改良・複製により、コミュニティにて共有できること。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上記１、２で設計したオープンソース設計チップを製造するファブ・サービスが存在し、設計したハードウェアの動作を検証できること。</a:t>
            </a:r>
            <a:endParaRPr lang="en-US" altLang="ja-JP" sz="1700">
              <a:latin typeface="Meiryo" panose="020B0604030504040204" pitchFamily="34" charset="-128"/>
              <a:ea typeface="Meiryo" panose="020B0604030504040204" pitchFamily="34" charset="-128"/>
            </a:endParaRPr>
          </a:p>
          <a:p>
            <a:endParaRPr kumimoji="1" lang="ja-JP" altLang="en-US" sz="1700"/>
          </a:p>
        </p:txBody>
      </p:sp>
      <p:sp>
        <p:nvSpPr>
          <p:cNvPr id="201" name="Rectangle 20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oogle Shape;188;p35"/>
          <p:cNvPicPr preferRelativeResize="0"/>
          <p:nvPr/>
        </p:nvPicPr>
        <p:blipFill rotWithShape="1">
          <a:blip r:embed="rId3"/>
          <a:srcRect r="5355" b="3"/>
          <a:stretch/>
        </p:blipFill>
        <p:spPr>
          <a:xfrm>
            <a:off x="5977788" y="799352"/>
            <a:ext cx="5425410" cy="5259296"/>
          </a:xfrm>
          <a:prstGeom prst="rect">
            <a:avLst/>
          </a:prstGeom>
          <a:noFill/>
        </p:spPr>
      </p:pic>
      <p:sp>
        <p:nvSpPr>
          <p:cNvPr id="186" name="Google Shape;186;p35"/>
          <p:cNvSpPr txBox="1">
            <a:spLocks noGrp="1"/>
          </p:cNvSpPr>
          <p:nvPr>
            <p:ph type="sldNum" sz="quarter" idx="12"/>
          </p:nvPr>
        </p:nvSpPr>
        <p:spPr>
          <a:xfrm>
            <a:off x="9385070" y="6492240"/>
            <a:ext cx="1055716" cy="365125"/>
          </a:xfrm>
          <a:prstGeom prst="rect">
            <a:avLst/>
          </a:prstGeom>
        </p:spPr>
        <p:txBody>
          <a:bodyPr spcFirstLastPara="1" vert="horz" lIns="91440" tIns="45720" rIns="91440" bIns="45720" rtlCol="0" anchorCtr="0">
            <a:normAutofit/>
          </a:bodyPr>
          <a:lstStyle/>
          <a:p>
            <a:pPr defTabSz="914400">
              <a:spcAft>
                <a:spcPts val="600"/>
              </a:spcAft>
            </a:pPr>
            <a:fld id="{00000000-1234-1234-1234-123412341234}" type="slidenum">
              <a:rPr lang="en-US" altLang="ja"/>
              <a:pPr defTabSz="914400">
                <a:spcAft>
                  <a:spcPts val="600"/>
                </a:spcAft>
              </a:pPr>
              <a:t>55</a:t>
            </a:fld>
            <a:endParaRPr lang="en-US"/>
          </a:p>
        </p:txBody>
      </p:sp>
    </p:spTree>
    <p:extLst>
      <p:ext uri="{BB962C8B-B14F-4D97-AF65-F5344CB8AC3E}">
        <p14:creationId xmlns:p14="http://schemas.microsoft.com/office/powerpoint/2010/main" val="3485554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ED3ADA6D-C574-C3FC-B343-3AD1BB663942}"/>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1" name="Group 2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6" name="Rectangle 2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Google Shape;224;p40">
            <a:extLst>
              <a:ext uri="{FF2B5EF4-FFF2-40B4-BE49-F238E27FC236}">
                <a16:creationId xmlns:a16="http://schemas.microsoft.com/office/drawing/2014/main" id="{3AA05CA6-3A68-4D30-CAD8-EDE78675DDBF}"/>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spcBef>
                <a:spcPts val="0"/>
              </a:spcBef>
              <a:spcAft>
                <a:spcPts val="600"/>
              </a:spcAft>
              <a:buNone/>
            </a:pPr>
            <a:r>
              <a:rPr lang="ja-JP" altLang="en-US" sz="2400"/>
              <a:t>研修内容は？</a:t>
            </a:r>
          </a:p>
        </p:txBody>
      </p:sp>
      <p:cxnSp>
        <p:nvCxnSpPr>
          <p:cNvPr id="238" name="Straight Connector 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857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95776-2CC9-C57D-10E9-B4F1E47325B4}"/>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ja-JP" altLang="en-US" sz="5400" kern="1200" dirty="0">
                <a:solidFill>
                  <a:schemeClr val="tx1"/>
                </a:solidFill>
                <a:latin typeface="+mj-lt"/>
                <a:ea typeface="+mj-ea"/>
                <a:cs typeface="+mj-cs"/>
              </a:rPr>
              <a:t>アナログ</a:t>
            </a:r>
            <a:r>
              <a:rPr lang="en-US" altLang="ja-JP" sz="5400" kern="1200" dirty="0">
                <a:solidFill>
                  <a:schemeClr val="tx1"/>
                </a:solidFill>
                <a:latin typeface="+mj-lt"/>
                <a:ea typeface="+mj-ea"/>
                <a:cs typeface="+mj-cs"/>
              </a:rPr>
              <a:t>LSI</a:t>
            </a:r>
            <a:r>
              <a:rPr lang="ja-JP" altLang="en-US" sz="5400" kern="1200" dirty="0">
                <a:solidFill>
                  <a:schemeClr val="tx1"/>
                </a:solidFill>
                <a:latin typeface="+mj-lt"/>
                <a:ea typeface="+mj-ea"/>
                <a:cs typeface="+mj-cs"/>
              </a:rPr>
              <a:t>の設計フロー</a:t>
            </a:r>
            <a:endParaRPr kumimoji="1" lang="en-US" altLang="ja-JP" sz="5400" kern="1200" dirty="0">
              <a:solidFill>
                <a:schemeClr val="tx1"/>
              </a:solidFill>
              <a:latin typeface="+mj-lt"/>
              <a:ea typeface="+mj-ea"/>
              <a:cs typeface="+mj-cs"/>
            </a:endParaRPr>
          </a:p>
        </p:txBody>
      </p:sp>
      <p:sp>
        <p:nvSpPr>
          <p:cNvPr id="5" name="コンテンツ プレースホルダー 4">
            <a:extLst>
              <a:ext uri="{FF2B5EF4-FFF2-40B4-BE49-F238E27FC236}">
                <a16:creationId xmlns:a16="http://schemas.microsoft.com/office/drawing/2014/main" id="{218D7D6A-C682-EF52-E287-45B2D617822C}"/>
              </a:ext>
            </a:extLst>
          </p:cNvPr>
          <p:cNvSpPr>
            <a:spLocks noGrp="1"/>
          </p:cNvSpPr>
          <p:nvPr>
            <p:ph sz="quarter" idx="13"/>
          </p:nvPr>
        </p:nvSpPr>
        <p:spPr>
          <a:xfrm>
            <a:off x="793660" y="2599509"/>
            <a:ext cx="10143668" cy="3435531"/>
          </a:xfrm>
        </p:spPr>
        <p:txBody>
          <a:bodyPr vert="horz" lIns="91440" tIns="45720" rIns="91440" bIns="45720" rtlCol="0" anchor="ctr">
            <a:normAutofit/>
          </a:bodyPr>
          <a:lstStyle/>
          <a:p>
            <a:pPr marL="457200"/>
            <a:r>
              <a:rPr kumimoji="1" lang="ja-JP" altLang="en-US" sz="2400" dirty="0"/>
              <a:t>回路図（ベンチマーク）を描く</a:t>
            </a:r>
            <a:endParaRPr kumimoji="1" lang="en-US" altLang="ja-JP" sz="2400" dirty="0"/>
          </a:p>
          <a:p>
            <a:pPr marL="457200"/>
            <a:r>
              <a:rPr lang="ja-JP" altLang="en-US" sz="2400" dirty="0"/>
              <a:t>シミュレーションをする</a:t>
            </a:r>
            <a:endParaRPr lang="en-US" altLang="ja-JP" sz="2400" dirty="0"/>
          </a:p>
          <a:p>
            <a:pPr marL="457200"/>
            <a:r>
              <a:rPr kumimoji="1" lang="ja-JP" altLang="en-US" sz="2400" dirty="0"/>
              <a:t>回路図を基にレイアウトを描く</a:t>
            </a:r>
            <a:endParaRPr kumimoji="1" lang="en-US" altLang="ja-JP" sz="2400" dirty="0"/>
          </a:p>
          <a:p>
            <a:pPr marL="457200"/>
            <a:r>
              <a:rPr lang="ja-JP" altLang="en-US" sz="2400" dirty="0"/>
              <a:t>レイアウトを検証する</a:t>
            </a:r>
            <a:endParaRPr lang="en-US" altLang="ja-JP" sz="2400" dirty="0"/>
          </a:p>
        </p:txBody>
      </p:sp>
      <p:sp>
        <p:nvSpPr>
          <p:cNvPr id="4" name="スライド番号プレースホルダー 3">
            <a:extLst>
              <a:ext uri="{FF2B5EF4-FFF2-40B4-BE49-F238E27FC236}">
                <a16:creationId xmlns:a16="http://schemas.microsoft.com/office/drawing/2014/main" id="{40E7729A-7159-13DA-B80A-5CF547A86157}"/>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9860EDB8-5305-433F-BE41-D7A86D811DB3}" type="slidenum">
              <a:rPr lang="en-US" altLang="ja-JP" noProof="0" smtClean="0">
                <a:solidFill>
                  <a:schemeClr val="tx1">
                    <a:tint val="75000"/>
                  </a:schemeClr>
                </a:solidFill>
              </a:rPr>
              <a:pPr>
                <a:spcAft>
                  <a:spcPts val="600"/>
                </a:spcAft>
              </a:pPr>
              <a:t>57</a:t>
            </a:fld>
            <a:endParaRPr lang="en-US" altLang="ja-JP" noProof="0">
              <a:solidFill>
                <a:schemeClr val="tx1">
                  <a:tint val="75000"/>
                </a:schemeClr>
              </a:solidFill>
            </a:endParaRPr>
          </a:p>
        </p:txBody>
      </p:sp>
    </p:spTree>
    <p:extLst>
      <p:ext uri="{BB962C8B-B14F-4D97-AF65-F5344CB8AC3E}">
        <p14:creationId xmlns:p14="http://schemas.microsoft.com/office/powerpoint/2010/main" val="1639446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927EA5-9B57-B3CD-7F7B-0E080BF61D2D}"/>
              </a:ext>
            </a:extLst>
          </p:cNvPr>
          <p:cNvSpPr>
            <a:spLocks noGrp="1"/>
          </p:cNvSpPr>
          <p:nvPr>
            <p:ph type="title"/>
          </p:nvPr>
        </p:nvSpPr>
        <p:spPr/>
        <p:txBody>
          <a:bodyPr/>
          <a:lstStyle/>
          <a:p>
            <a:r>
              <a:rPr lang="ja-JP" altLang="en-US" dirty="0"/>
              <a:t>回路図</a:t>
            </a:r>
            <a:r>
              <a:rPr lang="en-US" altLang="ja-JP" dirty="0"/>
              <a:t>(</a:t>
            </a:r>
            <a:r>
              <a:rPr lang="ja-JP" altLang="en-US" dirty="0"/>
              <a:t>ベンチマーク</a:t>
            </a:r>
            <a:r>
              <a:rPr lang="en-US" altLang="ja-JP" dirty="0"/>
              <a:t>)</a:t>
            </a:r>
            <a:r>
              <a:rPr lang="ja-JP" altLang="en-US" dirty="0"/>
              <a:t>を描いて・・・</a:t>
            </a:r>
            <a:endParaRPr kumimoji="1" lang="ja-JP" altLang="en-US" dirty="0"/>
          </a:p>
        </p:txBody>
      </p:sp>
      <p:sp>
        <p:nvSpPr>
          <p:cNvPr id="6" name="スライド番号プレースホルダー 5">
            <a:extLst>
              <a:ext uri="{FF2B5EF4-FFF2-40B4-BE49-F238E27FC236}">
                <a16:creationId xmlns:a16="http://schemas.microsoft.com/office/drawing/2014/main" id="{7BC2E7C8-E547-5082-2CCC-B75168157417}"/>
              </a:ext>
            </a:extLst>
          </p:cNvPr>
          <p:cNvSpPr>
            <a:spLocks noGrp="1"/>
          </p:cNvSpPr>
          <p:nvPr>
            <p:ph type="sldNum" sz="quarter" idx="12"/>
          </p:nvPr>
        </p:nvSpPr>
        <p:spPr/>
        <p:txBody>
          <a:bodyPr/>
          <a:lstStyle/>
          <a:p>
            <a:fld id="{66E89953-8AEA-4BDF-A508-664B12926AB4}" type="slidenum">
              <a:rPr kumimoji="1" lang="ja-JP" altLang="en-US" smtClean="0"/>
              <a:t>58</a:t>
            </a:fld>
            <a:endParaRPr kumimoji="1" lang="ja-JP" altLang="en-US"/>
          </a:p>
        </p:txBody>
      </p:sp>
      <p:pic>
        <p:nvPicPr>
          <p:cNvPr id="9" name="コンテンツ プレースホルダー 7">
            <a:extLst>
              <a:ext uri="{FF2B5EF4-FFF2-40B4-BE49-F238E27FC236}">
                <a16:creationId xmlns:a16="http://schemas.microsoft.com/office/drawing/2014/main" id="{6A3DDC5B-32E3-FD0D-6F50-45F91BF0D8D2}"/>
              </a:ext>
            </a:extLst>
          </p:cNvPr>
          <p:cNvPicPr>
            <a:picLocks noChangeAspect="1"/>
          </p:cNvPicPr>
          <p:nvPr/>
        </p:nvPicPr>
        <p:blipFill>
          <a:blip r:embed="rId2"/>
          <a:stretch>
            <a:fillRect/>
          </a:stretch>
        </p:blipFill>
        <p:spPr>
          <a:xfrm>
            <a:off x="1097162" y="1255713"/>
            <a:ext cx="9997676" cy="5302250"/>
          </a:xfrm>
          <a:prstGeom prst="rect">
            <a:avLst/>
          </a:prstGeom>
        </p:spPr>
      </p:pic>
    </p:spTree>
    <p:extLst>
      <p:ext uri="{BB962C8B-B14F-4D97-AF65-F5344CB8AC3E}">
        <p14:creationId xmlns:p14="http://schemas.microsoft.com/office/powerpoint/2010/main" val="347606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15997D-B4CC-D5BD-C581-44F7B770B8A0}"/>
              </a:ext>
            </a:extLst>
          </p:cNvPr>
          <p:cNvSpPr>
            <a:spLocks noGrp="1"/>
          </p:cNvSpPr>
          <p:nvPr>
            <p:ph type="title"/>
          </p:nvPr>
        </p:nvSpPr>
        <p:spPr/>
        <p:txBody>
          <a:bodyPr/>
          <a:lstStyle/>
          <a:p>
            <a:r>
              <a:rPr kumimoji="1" lang="ja-JP" altLang="en-US" dirty="0"/>
              <a:t>論理検証をして・・・</a:t>
            </a:r>
          </a:p>
        </p:txBody>
      </p:sp>
      <p:pic>
        <p:nvPicPr>
          <p:cNvPr id="8" name="コンテンツ プレースホルダー 7">
            <a:extLst>
              <a:ext uri="{FF2B5EF4-FFF2-40B4-BE49-F238E27FC236}">
                <a16:creationId xmlns:a16="http://schemas.microsoft.com/office/drawing/2014/main" id="{D264E77E-7C67-4DDE-F729-23F51D45C216}"/>
              </a:ext>
            </a:extLst>
          </p:cNvPr>
          <p:cNvPicPr>
            <a:picLocks noGrp="1" noChangeAspect="1"/>
          </p:cNvPicPr>
          <p:nvPr>
            <p:ph idx="1"/>
          </p:nvPr>
        </p:nvPicPr>
        <p:blipFill>
          <a:blip r:embed="rId2"/>
          <a:stretch>
            <a:fillRect/>
          </a:stretch>
        </p:blipFill>
        <p:spPr>
          <a:xfrm>
            <a:off x="1472511" y="1255713"/>
            <a:ext cx="9246977" cy="5302250"/>
          </a:xfrm>
        </p:spPr>
      </p:pic>
      <p:sp>
        <p:nvSpPr>
          <p:cNvPr id="6" name="スライド番号プレースホルダー 5">
            <a:extLst>
              <a:ext uri="{FF2B5EF4-FFF2-40B4-BE49-F238E27FC236}">
                <a16:creationId xmlns:a16="http://schemas.microsoft.com/office/drawing/2014/main" id="{2FD3295E-0E64-36F0-CBBE-73FE2812AF3F}"/>
              </a:ext>
            </a:extLst>
          </p:cNvPr>
          <p:cNvSpPr>
            <a:spLocks noGrp="1"/>
          </p:cNvSpPr>
          <p:nvPr>
            <p:ph type="sldNum" sz="quarter" idx="12"/>
          </p:nvPr>
        </p:nvSpPr>
        <p:spPr/>
        <p:txBody>
          <a:bodyPr/>
          <a:lstStyle/>
          <a:p>
            <a:fld id="{66E89953-8AEA-4BDF-A508-664B12926AB4}" type="slidenum">
              <a:rPr kumimoji="1" lang="ja-JP" altLang="en-US" smtClean="0"/>
              <a:t>59</a:t>
            </a:fld>
            <a:endParaRPr kumimoji="1" lang="ja-JP" altLang="en-US"/>
          </a:p>
        </p:txBody>
      </p:sp>
    </p:spTree>
    <p:extLst>
      <p:ext uri="{BB962C8B-B14F-4D97-AF65-F5344CB8AC3E}">
        <p14:creationId xmlns:p14="http://schemas.microsoft.com/office/powerpoint/2010/main" val="210866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6573-C61F-E541-A7AE-C33C3D28C0F1}"/>
              </a:ext>
            </a:extLst>
          </p:cNvPr>
          <p:cNvSpPr>
            <a:spLocks noGrp="1"/>
          </p:cNvSpPr>
          <p:nvPr>
            <p:ph type="title"/>
          </p:nvPr>
        </p:nvSpPr>
        <p:spPr/>
        <p:txBody>
          <a:bodyPr>
            <a:normAutofit/>
          </a:bodyPr>
          <a:lstStyle/>
          <a:p>
            <a:r>
              <a:rPr lang="en-US" dirty="0"/>
              <a:t>Open PDKs/EDA Workshop in 2023 VLSI</a:t>
            </a:r>
            <a:endParaRPr lang="en-JP" dirty="0"/>
          </a:p>
        </p:txBody>
      </p:sp>
      <p:pic>
        <p:nvPicPr>
          <p:cNvPr id="5" name="Picture 4" descr="A group of people sitting in a room&#10;&#10;Description automatically generated">
            <a:extLst>
              <a:ext uri="{FF2B5EF4-FFF2-40B4-BE49-F238E27FC236}">
                <a16:creationId xmlns:a16="http://schemas.microsoft.com/office/drawing/2014/main" id="{25552816-3C7E-F1C6-1945-7B00FCFB4C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3982" y="674958"/>
            <a:ext cx="11564035" cy="5961370"/>
          </a:xfrm>
          <a:prstGeom prst="rect">
            <a:avLst/>
          </a:prstGeom>
        </p:spPr>
      </p:pic>
    </p:spTree>
    <p:extLst>
      <p:ext uri="{BB962C8B-B14F-4D97-AF65-F5344CB8AC3E}">
        <p14:creationId xmlns:p14="http://schemas.microsoft.com/office/powerpoint/2010/main" val="906409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5DB7496E-0EB4-15A7-1C29-ED3F8BD4BED7}"/>
              </a:ext>
            </a:extLst>
          </p:cNvPr>
          <p:cNvSpPr>
            <a:spLocks noGrp="1"/>
          </p:cNvSpPr>
          <p:nvPr>
            <p:ph type="title"/>
          </p:nvPr>
        </p:nvSpPr>
        <p:spPr/>
        <p:txBody>
          <a:bodyPr/>
          <a:lstStyle/>
          <a:p>
            <a:r>
              <a:rPr lang="ja-JP" altLang="en-US" dirty="0"/>
              <a:t>レイアウトを描いて・・・</a:t>
            </a:r>
          </a:p>
        </p:txBody>
      </p:sp>
      <p:sp>
        <p:nvSpPr>
          <p:cNvPr id="6" name="スライド番号プレースホルダー 5">
            <a:extLst>
              <a:ext uri="{FF2B5EF4-FFF2-40B4-BE49-F238E27FC236}">
                <a16:creationId xmlns:a16="http://schemas.microsoft.com/office/drawing/2014/main" id="{CA95FEA2-866D-F6CC-9972-232F6A95DC58}"/>
              </a:ext>
            </a:extLst>
          </p:cNvPr>
          <p:cNvSpPr>
            <a:spLocks noGrp="1"/>
          </p:cNvSpPr>
          <p:nvPr>
            <p:ph type="sldNum" sz="quarter" idx="12"/>
          </p:nvPr>
        </p:nvSpPr>
        <p:spPr/>
        <p:txBody>
          <a:bodyPr/>
          <a:lstStyle/>
          <a:p>
            <a:fld id="{66E89953-8AEA-4BDF-A508-664B12926AB4}" type="slidenum">
              <a:rPr kumimoji="1" lang="ja-JP" altLang="en-US" smtClean="0"/>
              <a:t>60</a:t>
            </a:fld>
            <a:endParaRPr kumimoji="1" lang="ja-JP" altLang="en-US"/>
          </a:p>
        </p:txBody>
      </p:sp>
      <p:pic>
        <p:nvPicPr>
          <p:cNvPr id="12" name="図 11">
            <a:extLst>
              <a:ext uri="{FF2B5EF4-FFF2-40B4-BE49-F238E27FC236}">
                <a16:creationId xmlns:a16="http://schemas.microsoft.com/office/drawing/2014/main" id="{B3941703-7419-6DA6-AF30-F159D1E893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4604" y="1227959"/>
            <a:ext cx="9342792" cy="5255319"/>
          </a:xfrm>
          <a:prstGeom prst="rect">
            <a:avLst/>
          </a:prstGeom>
        </p:spPr>
      </p:pic>
    </p:spTree>
    <p:extLst>
      <p:ext uri="{BB962C8B-B14F-4D97-AF65-F5344CB8AC3E}">
        <p14:creationId xmlns:p14="http://schemas.microsoft.com/office/powerpoint/2010/main" val="1606104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ADE712-00A3-7317-CDA5-CA35A868ED36}"/>
              </a:ext>
            </a:extLst>
          </p:cNvPr>
          <p:cNvSpPr>
            <a:spLocks noGrp="1"/>
          </p:cNvSpPr>
          <p:nvPr>
            <p:ph type="title"/>
          </p:nvPr>
        </p:nvSpPr>
        <p:spPr/>
        <p:txBody>
          <a:bodyPr/>
          <a:lstStyle/>
          <a:p>
            <a:r>
              <a:rPr lang="ja-JP" altLang="en-US" dirty="0"/>
              <a:t>レイアウトを検証して・・・</a:t>
            </a:r>
            <a:endParaRPr kumimoji="1" lang="ja-JP" altLang="en-US" dirty="0"/>
          </a:p>
        </p:txBody>
      </p:sp>
      <p:sp>
        <p:nvSpPr>
          <p:cNvPr id="5" name="スライド番号プレースホルダー 4">
            <a:extLst>
              <a:ext uri="{FF2B5EF4-FFF2-40B4-BE49-F238E27FC236}">
                <a16:creationId xmlns:a16="http://schemas.microsoft.com/office/drawing/2014/main" id="{5AFF6A8C-F554-4472-6502-8BCC91FFD155}"/>
              </a:ext>
            </a:extLst>
          </p:cNvPr>
          <p:cNvSpPr>
            <a:spLocks noGrp="1"/>
          </p:cNvSpPr>
          <p:nvPr>
            <p:ph type="sldNum" sz="quarter" idx="12"/>
          </p:nvPr>
        </p:nvSpPr>
        <p:spPr/>
        <p:txBody>
          <a:bodyPr/>
          <a:lstStyle/>
          <a:p>
            <a:fld id="{66E89953-8AEA-4BDF-A508-664B12926AB4}" type="slidenum">
              <a:rPr kumimoji="1" lang="ja-JP" altLang="en-US" smtClean="0"/>
              <a:t>61</a:t>
            </a:fld>
            <a:endParaRPr kumimoji="1" lang="ja-JP" altLang="en-US"/>
          </a:p>
        </p:txBody>
      </p:sp>
      <p:pic>
        <p:nvPicPr>
          <p:cNvPr id="8" name="コンテンツ プレースホルダー 7">
            <a:extLst>
              <a:ext uri="{FF2B5EF4-FFF2-40B4-BE49-F238E27FC236}">
                <a16:creationId xmlns:a16="http://schemas.microsoft.com/office/drawing/2014/main" id="{AEB551AB-C0FB-A571-E45B-39714FA40AD3}"/>
              </a:ext>
            </a:extLst>
          </p:cNvPr>
          <p:cNvPicPr>
            <a:picLocks noGrp="1" noChangeAspect="1"/>
          </p:cNvPicPr>
          <p:nvPr>
            <p:ph sz="quarter" idx="13"/>
          </p:nvPr>
        </p:nvPicPr>
        <p:blipFill>
          <a:blip r:embed="rId2"/>
          <a:stretch>
            <a:fillRect/>
          </a:stretch>
        </p:blipFill>
        <p:spPr>
          <a:xfrm>
            <a:off x="0" y="2212840"/>
            <a:ext cx="6129133" cy="3744900"/>
          </a:xfrm>
          <a:prstGeom prst="rect">
            <a:avLst/>
          </a:prstGeom>
        </p:spPr>
      </p:pic>
      <p:pic>
        <p:nvPicPr>
          <p:cNvPr id="10" name="コンテンツ プレースホルダー 9">
            <a:extLst>
              <a:ext uri="{FF2B5EF4-FFF2-40B4-BE49-F238E27FC236}">
                <a16:creationId xmlns:a16="http://schemas.microsoft.com/office/drawing/2014/main" id="{2B072C07-0B1E-78AD-CA98-BC0FCC7DE3F2}"/>
              </a:ext>
            </a:extLst>
          </p:cNvPr>
          <p:cNvPicPr>
            <a:picLocks noGrp="1" noChangeAspect="1"/>
          </p:cNvPicPr>
          <p:nvPr>
            <p:ph sz="quarter" idx="14"/>
          </p:nvPr>
        </p:nvPicPr>
        <p:blipFill>
          <a:blip r:embed="rId3"/>
          <a:stretch>
            <a:fillRect/>
          </a:stretch>
        </p:blipFill>
        <p:spPr>
          <a:xfrm>
            <a:off x="6197707" y="2212840"/>
            <a:ext cx="5994293" cy="3744900"/>
          </a:xfrm>
          <a:prstGeom prst="rect">
            <a:avLst/>
          </a:prstGeom>
        </p:spPr>
      </p:pic>
      <p:sp>
        <p:nvSpPr>
          <p:cNvPr id="12" name="テキスト ボックス 11">
            <a:extLst>
              <a:ext uri="{FF2B5EF4-FFF2-40B4-BE49-F238E27FC236}">
                <a16:creationId xmlns:a16="http://schemas.microsoft.com/office/drawing/2014/main" id="{85A36BA3-8BB1-3B8D-DC00-99D83A0D12D5}"/>
              </a:ext>
            </a:extLst>
          </p:cNvPr>
          <p:cNvSpPr txBox="1"/>
          <p:nvPr/>
        </p:nvSpPr>
        <p:spPr>
          <a:xfrm>
            <a:off x="0" y="1689620"/>
            <a:ext cx="6129133" cy="523220"/>
          </a:xfrm>
          <a:prstGeom prst="rect">
            <a:avLst/>
          </a:prstGeom>
          <a:noFill/>
        </p:spPr>
        <p:txBody>
          <a:bodyPr wrap="square" rtlCol="0">
            <a:spAutoFit/>
          </a:bodyPr>
          <a:lstStyle/>
          <a:p>
            <a:pPr algn="ctr"/>
            <a:r>
              <a:rPr kumimoji="1" lang="en-US" altLang="ja-JP" sz="2800" b="1" dirty="0"/>
              <a:t>DRC</a:t>
            </a:r>
            <a:endParaRPr kumimoji="1" lang="ja-JP" altLang="en-US" sz="2800" b="1" dirty="0"/>
          </a:p>
        </p:txBody>
      </p:sp>
      <p:sp>
        <p:nvSpPr>
          <p:cNvPr id="13" name="テキスト ボックス 12">
            <a:extLst>
              <a:ext uri="{FF2B5EF4-FFF2-40B4-BE49-F238E27FC236}">
                <a16:creationId xmlns:a16="http://schemas.microsoft.com/office/drawing/2014/main" id="{459B0CC0-6E64-6131-84A4-645A7EEA5B80}"/>
              </a:ext>
            </a:extLst>
          </p:cNvPr>
          <p:cNvSpPr txBox="1"/>
          <p:nvPr/>
        </p:nvSpPr>
        <p:spPr>
          <a:xfrm>
            <a:off x="6197707" y="1687777"/>
            <a:ext cx="5994294" cy="523220"/>
          </a:xfrm>
          <a:prstGeom prst="rect">
            <a:avLst/>
          </a:prstGeom>
          <a:noFill/>
        </p:spPr>
        <p:txBody>
          <a:bodyPr wrap="square" rtlCol="0">
            <a:spAutoFit/>
          </a:bodyPr>
          <a:lstStyle/>
          <a:p>
            <a:pPr algn="ctr"/>
            <a:r>
              <a:rPr kumimoji="1" lang="en-US" altLang="ja-JP" sz="2800" b="1" dirty="0"/>
              <a:t>LVS</a:t>
            </a:r>
            <a:endParaRPr kumimoji="1" lang="ja-JP" altLang="en-US" sz="2800" b="1" dirty="0"/>
          </a:p>
        </p:txBody>
      </p:sp>
    </p:spTree>
    <p:extLst>
      <p:ext uri="{BB962C8B-B14F-4D97-AF65-F5344CB8AC3E}">
        <p14:creationId xmlns:p14="http://schemas.microsoft.com/office/powerpoint/2010/main" val="3195809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41B746-796B-82B4-E336-862D4710790C}"/>
              </a:ext>
            </a:extLst>
          </p:cNvPr>
          <p:cNvSpPr>
            <a:spLocks noGrp="1"/>
          </p:cNvSpPr>
          <p:nvPr>
            <p:ph type="title"/>
          </p:nvPr>
        </p:nvSpPr>
        <p:spPr/>
        <p:txBody>
          <a:bodyPr/>
          <a:lstStyle/>
          <a:p>
            <a:r>
              <a:rPr kumimoji="1" lang="ja-JP" altLang="en-US" dirty="0"/>
              <a:t>そもそも</a:t>
            </a:r>
            <a:r>
              <a:rPr kumimoji="1" lang="en-US" altLang="ja-JP" dirty="0"/>
              <a:t>LSI</a:t>
            </a:r>
            <a:r>
              <a:rPr kumimoji="1" lang="ja-JP" altLang="en-US" dirty="0"/>
              <a:t>回路設計に必要なものとは？</a:t>
            </a:r>
          </a:p>
        </p:txBody>
      </p:sp>
      <p:sp>
        <p:nvSpPr>
          <p:cNvPr id="6" name="スライド番号プレースホルダー 5">
            <a:extLst>
              <a:ext uri="{FF2B5EF4-FFF2-40B4-BE49-F238E27FC236}">
                <a16:creationId xmlns:a16="http://schemas.microsoft.com/office/drawing/2014/main" id="{7B676DA5-833C-2AE6-84B3-0466465ABD14}"/>
              </a:ext>
            </a:extLst>
          </p:cNvPr>
          <p:cNvSpPr>
            <a:spLocks noGrp="1"/>
          </p:cNvSpPr>
          <p:nvPr>
            <p:ph type="sldNum" sz="quarter" idx="12"/>
          </p:nvPr>
        </p:nvSpPr>
        <p:spPr/>
        <p:txBody>
          <a:bodyPr/>
          <a:lstStyle/>
          <a:p>
            <a:fld id="{66E89953-8AEA-4BDF-A508-664B12926AB4}" type="slidenum">
              <a:rPr kumimoji="1" lang="ja-JP" altLang="en-US" smtClean="0"/>
              <a:t>62</a:t>
            </a:fld>
            <a:endParaRPr kumimoji="1" lang="ja-JP" altLang="en-US"/>
          </a:p>
        </p:txBody>
      </p:sp>
      <p:sp>
        <p:nvSpPr>
          <p:cNvPr id="3" name="コンテンツ プレースホルダー 2">
            <a:extLst>
              <a:ext uri="{FF2B5EF4-FFF2-40B4-BE49-F238E27FC236}">
                <a16:creationId xmlns:a16="http://schemas.microsoft.com/office/drawing/2014/main" id="{9EEA883F-B53A-4EBB-1F22-14CD2EB8730E}"/>
              </a:ext>
            </a:extLst>
          </p:cNvPr>
          <p:cNvSpPr>
            <a:spLocks noGrp="1"/>
          </p:cNvSpPr>
          <p:nvPr>
            <p:ph sz="quarter" idx="13"/>
          </p:nvPr>
        </p:nvSpPr>
        <p:spPr>
          <a:xfrm>
            <a:off x="444500" y="1463039"/>
            <a:ext cx="5330952" cy="4964351"/>
          </a:xfrm>
        </p:spPr>
        <p:txBody>
          <a:bodyPr>
            <a:normAutofit/>
          </a:bodyPr>
          <a:lstStyle/>
          <a:p>
            <a:pPr marL="285750" indent="-285750">
              <a:buFont typeface="Arial" panose="020B0604020202020204" pitchFamily="34" charset="0"/>
              <a:buChar char="•"/>
            </a:pPr>
            <a:r>
              <a:rPr kumimoji="1" lang="ja-JP" altLang="en-US" sz="2000" b="1" u="sng" dirty="0"/>
              <a:t>プロセスデザインキット　</a:t>
            </a:r>
            <a:r>
              <a:rPr kumimoji="1" lang="en-US" altLang="ja-JP" sz="2000" b="1" u="sng" dirty="0"/>
              <a:t>PDK</a:t>
            </a:r>
          </a:p>
          <a:p>
            <a:pPr lvl="2"/>
            <a:r>
              <a:rPr lang="ja-JP" altLang="en-US" b="1" dirty="0"/>
              <a:t>シミュレーション用モデルライブラリ</a:t>
            </a:r>
            <a:r>
              <a:rPr lang="en-US" altLang="ja-JP" b="1" dirty="0"/>
              <a:t> (SPICE)</a:t>
            </a:r>
          </a:p>
          <a:p>
            <a:pPr lvl="2"/>
            <a:r>
              <a:rPr lang="ja-JP" altLang="en-US" b="1" dirty="0"/>
              <a:t>検証ツール用ルールファイル </a:t>
            </a:r>
            <a:r>
              <a:rPr lang="en-US" altLang="ja-JP" b="1" dirty="0"/>
              <a:t>(DRC, LVS</a:t>
            </a:r>
            <a:r>
              <a:rPr lang="ja-JP" altLang="en-US" b="1" dirty="0"/>
              <a:t>など</a:t>
            </a:r>
            <a:r>
              <a:rPr lang="en-US" altLang="ja-JP" b="1" dirty="0"/>
              <a:t>)</a:t>
            </a:r>
          </a:p>
          <a:p>
            <a:pPr lvl="2"/>
            <a:r>
              <a:rPr lang="ja-JP" altLang="en-US" b="1" dirty="0"/>
              <a:t>スタンダードセルライブラリ</a:t>
            </a:r>
            <a:endParaRPr lang="en-US" altLang="ja-JP" b="1" dirty="0"/>
          </a:p>
          <a:p>
            <a:pPr lvl="3"/>
            <a:r>
              <a:rPr lang="ja-JP" altLang="en-US" b="1" dirty="0"/>
              <a:t>レイアウト </a:t>
            </a:r>
            <a:r>
              <a:rPr lang="en-US" altLang="ja-JP" b="1" dirty="0"/>
              <a:t>(GDS)</a:t>
            </a:r>
          </a:p>
          <a:p>
            <a:pPr lvl="3"/>
            <a:r>
              <a:rPr lang="ja-JP" altLang="en-US" b="1" dirty="0"/>
              <a:t>ネットリスト</a:t>
            </a:r>
            <a:r>
              <a:rPr lang="en-US" altLang="ja-JP" b="1" dirty="0"/>
              <a:t>(SPICE) </a:t>
            </a:r>
            <a:endParaRPr lang="en-US" altLang="ja-JP" dirty="0"/>
          </a:p>
          <a:p>
            <a:pPr lvl="3"/>
            <a:r>
              <a:rPr lang="ja-JP" altLang="en-US" dirty="0">
                <a:solidFill>
                  <a:schemeClr val="bg2">
                    <a:lumMod val="75000"/>
                  </a:schemeClr>
                </a:solidFill>
              </a:rPr>
              <a:t>自動配線ルール</a:t>
            </a:r>
            <a:r>
              <a:rPr lang="en-US" altLang="ja-JP" dirty="0">
                <a:solidFill>
                  <a:schemeClr val="bg2">
                    <a:lumMod val="75000"/>
                  </a:schemeClr>
                </a:solidFill>
              </a:rPr>
              <a:t>(LEF)</a:t>
            </a:r>
          </a:p>
          <a:p>
            <a:pPr lvl="3"/>
            <a:r>
              <a:rPr lang="en-US" altLang="ja-JP" dirty="0">
                <a:solidFill>
                  <a:schemeClr val="bg2">
                    <a:lumMod val="75000"/>
                  </a:schemeClr>
                </a:solidFill>
              </a:rPr>
              <a:t>Verilog</a:t>
            </a:r>
            <a:r>
              <a:rPr lang="ja-JP" altLang="en-US" dirty="0">
                <a:solidFill>
                  <a:schemeClr val="bg2">
                    <a:lumMod val="75000"/>
                  </a:schemeClr>
                </a:solidFill>
              </a:rPr>
              <a:t>シミュレーションライブラリ </a:t>
            </a:r>
            <a:r>
              <a:rPr lang="en-US" altLang="ja-JP" dirty="0">
                <a:solidFill>
                  <a:schemeClr val="bg2">
                    <a:lumMod val="75000"/>
                  </a:schemeClr>
                </a:solidFill>
              </a:rPr>
              <a:t>(LIB, V)</a:t>
            </a:r>
          </a:p>
          <a:p>
            <a:pPr lvl="2"/>
            <a:r>
              <a:rPr lang="ja-JP" altLang="en-US" b="1" dirty="0"/>
              <a:t>一部指定されたレイアウト </a:t>
            </a:r>
            <a:r>
              <a:rPr lang="en-US" altLang="ja-JP" b="1" dirty="0"/>
              <a:t>(BJT)</a:t>
            </a:r>
          </a:p>
        </p:txBody>
      </p:sp>
      <p:sp>
        <p:nvSpPr>
          <p:cNvPr id="7" name="コンテンツ プレースホルダー 6">
            <a:extLst>
              <a:ext uri="{FF2B5EF4-FFF2-40B4-BE49-F238E27FC236}">
                <a16:creationId xmlns:a16="http://schemas.microsoft.com/office/drawing/2014/main" id="{524336EF-9A5E-56AF-C828-49228B798686}"/>
              </a:ext>
            </a:extLst>
          </p:cNvPr>
          <p:cNvSpPr>
            <a:spLocks noGrp="1"/>
          </p:cNvSpPr>
          <p:nvPr>
            <p:ph sz="quarter" idx="14"/>
          </p:nvPr>
        </p:nvSpPr>
        <p:spPr>
          <a:xfrm>
            <a:off x="6298690" y="1463040"/>
            <a:ext cx="5588510" cy="4964350"/>
          </a:xfrm>
        </p:spPr>
        <p:txBody>
          <a:bodyPr>
            <a:normAutofit/>
          </a:bodyPr>
          <a:lstStyle/>
          <a:p>
            <a:pPr marL="285750" indent="-285750">
              <a:buFont typeface="Arial" panose="020B0604020202020204" pitchFamily="34" charset="0"/>
              <a:buChar char="•"/>
            </a:pPr>
            <a:r>
              <a:rPr kumimoji="1" lang="en-US" altLang="ja-JP" sz="2000" u="sng" dirty="0"/>
              <a:t>PDK</a:t>
            </a:r>
            <a:r>
              <a:rPr kumimoji="1" lang="ja-JP" altLang="en-US" sz="2000" u="sng" dirty="0"/>
              <a:t>で指定された</a:t>
            </a:r>
            <a:r>
              <a:rPr kumimoji="1" lang="ja-JP" altLang="en-US" sz="2000" dirty="0"/>
              <a:t>各種ツール　（</a:t>
            </a:r>
            <a:r>
              <a:rPr kumimoji="1" lang="en-US" altLang="ja-JP" sz="2000" dirty="0"/>
              <a:t>EDA</a:t>
            </a:r>
            <a:r>
              <a:rPr kumimoji="1" lang="ja-JP" altLang="en-US" sz="2000" dirty="0"/>
              <a:t>ツール）</a:t>
            </a:r>
            <a:endParaRPr kumimoji="1" lang="en-US" altLang="ja-JP" sz="2000" dirty="0"/>
          </a:p>
          <a:p>
            <a:pPr lvl="2"/>
            <a:r>
              <a:rPr lang="ja-JP" altLang="en-US" b="1" u="sng" dirty="0"/>
              <a:t>回路図エディタ</a:t>
            </a:r>
            <a:r>
              <a:rPr lang="ja-JP" altLang="en-US" b="1" dirty="0"/>
              <a:t> </a:t>
            </a:r>
            <a:r>
              <a:rPr lang="en-US" altLang="ja-JP" dirty="0">
                <a:solidFill>
                  <a:schemeClr val="bg2">
                    <a:lumMod val="75000"/>
                  </a:schemeClr>
                </a:solidFill>
              </a:rPr>
              <a:t>or Verilog</a:t>
            </a:r>
            <a:r>
              <a:rPr lang="ja-JP" altLang="en-US" dirty="0">
                <a:solidFill>
                  <a:schemeClr val="bg2">
                    <a:lumMod val="75000"/>
                  </a:schemeClr>
                </a:solidFill>
              </a:rPr>
              <a:t>コンパイラ</a:t>
            </a:r>
            <a:endParaRPr lang="en-US" altLang="ja-JP" dirty="0">
              <a:solidFill>
                <a:schemeClr val="bg2">
                  <a:lumMod val="75000"/>
                </a:schemeClr>
              </a:solidFill>
            </a:endParaRPr>
          </a:p>
          <a:p>
            <a:pPr lvl="3"/>
            <a:r>
              <a:rPr lang="ja-JP" altLang="en-US" b="1" dirty="0"/>
              <a:t>回路図エディタ </a:t>
            </a:r>
            <a:r>
              <a:rPr lang="en-US" altLang="ja-JP" b="1" dirty="0"/>
              <a:t>: </a:t>
            </a:r>
            <a:r>
              <a:rPr lang="en-US" altLang="ja-JP" b="1" u="sng" dirty="0" err="1"/>
              <a:t>xschem</a:t>
            </a:r>
            <a:endParaRPr lang="en-US" altLang="ja-JP" b="1" u="sng" dirty="0"/>
          </a:p>
          <a:p>
            <a:pPr lvl="2"/>
            <a:r>
              <a:rPr lang="ja-JP" altLang="en-US" b="1" u="sng" dirty="0"/>
              <a:t>レイアウトエディタ</a:t>
            </a:r>
            <a:r>
              <a:rPr lang="ja-JP" altLang="en-US" dirty="0"/>
              <a:t> </a:t>
            </a:r>
            <a:r>
              <a:rPr lang="en-US" altLang="ja-JP" dirty="0">
                <a:solidFill>
                  <a:schemeClr val="bg2">
                    <a:lumMod val="75000"/>
                  </a:schemeClr>
                </a:solidFill>
              </a:rPr>
              <a:t>or </a:t>
            </a:r>
            <a:r>
              <a:rPr lang="ja-JP" altLang="en-US" dirty="0">
                <a:solidFill>
                  <a:schemeClr val="bg2">
                    <a:lumMod val="75000"/>
                  </a:schemeClr>
                </a:solidFill>
              </a:rPr>
              <a:t>自動レイアウトツール</a:t>
            </a:r>
            <a:endParaRPr lang="en-US" altLang="ja-JP" dirty="0">
              <a:solidFill>
                <a:schemeClr val="bg2">
                  <a:lumMod val="75000"/>
                </a:schemeClr>
              </a:solidFill>
            </a:endParaRPr>
          </a:p>
          <a:p>
            <a:pPr lvl="3"/>
            <a:r>
              <a:rPr lang="ja-JP" altLang="en-US" b="1" dirty="0"/>
              <a:t>レイアウトエディタ </a:t>
            </a:r>
            <a:r>
              <a:rPr lang="en-US" altLang="ja-JP" b="1" dirty="0"/>
              <a:t>: </a:t>
            </a:r>
            <a:r>
              <a:rPr lang="en-US" altLang="ja-JP" b="1" u="sng" dirty="0" err="1"/>
              <a:t>klayout</a:t>
            </a:r>
            <a:r>
              <a:rPr lang="en-US" altLang="ja-JP" dirty="0"/>
              <a:t>, </a:t>
            </a:r>
            <a:r>
              <a:rPr lang="en-US" altLang="ja-JP" u="sng" dirty="0">
                <a:solidFill>
                  <a:schemeClr val="bg2">
                    <a:lumMod val="50000"/>
                  </a:schemeClr>
                </a:solidFill>
              </a:rPr>
              <a:t>magic</a:t>
            </a:r>
          </a:p>
          <a:p>
            <a:pPr lvl="2"/>
            <a:r>
              <a:rPr lang="en-US" altLang="ja-JP" b="1" u="sng" dirty="0"/>
              <a:t>SPICE</a:t>
            </a:r>
            <a:r>
              <a:rPr lang="ja-JP" altLang="en-US" b="1" u="sng" dirty="0"/>
              <a:t>シミュレータ</a:t>
            </a:r>
            <a:r>
              <a:rPr lang="ja-JP" altLang="en-US" b="1" dirty="0"/>
              <a:t> </a:t>
            </a:r>
            <a:r>
              <a:rPr lang="en-US" altLang="ja-JP" dirty="0">
                <a:solidFill>
                  <a:schemeClr val="bg2">
                    <a:lumMod val="75000"/>
                  </a:schemeClr>
                </a:solidFill>
              </a:rPr>
              <a:t>or Verilog</a:t>
            </a:r>
            <a:r>
              <a:rPr lang="ja-JP" altLang="en-US" dirty="0">
                <a:solidFill>
                  <a:schemeClr val="bg2">
                    <a:lumMod val="75000"/>
                  </a:schemeClr>
                </a:solidFill>
              </a:rPr>
              <a:t>シミュレータ</a:t>
            </a:r>
            <a:endParaRPr lang="en-US" altLang="ja-JP" dirty="0">
              <a:solidFill>
                <a:schemeClr val="bg2">
                  <a:lumMod val="75000"/>
                </a:schemeClr>
              </a:solidFill>
            </a:endParaRPr>
          </a:p>
          <a:p>
            <a:pPr lvl="3"/>
            <a:r>
              <a:rPr lang="en-US" altLang="ja-JP" b="1" dirty="0"/>
              <a:t>SPICE</a:t>
            </a:r>
            <a:r>
              <a:rPr lang="ja-JP" altLang="en-US" b="1" dirty="0"/>
              <a:t>シミュレータ</a:t>
            </a:r>
            <a:r>
              <a:rPr lang="en-US" altLang="ja-JP" b="1" dirty="0"/>
              <a:t> : </a:t>
            </a:r>
            <a:r>
              <a:rPr lang="en-US" altLang="ja-JP" b="1" u="sng" dirty="0" err="1"/>
              <a:t>ngspice</a:t>
            </a:r>
            <a:r>
              <a:rPr lang="en-US" altLang="ja-JP" b="1" dirty="0"/>
              <a:t>, </a:t>
            </a:r>
            <a:r>
              <a:rPr lang="en-US" altLang="ja-JP" dirty="0" err="1">
                <a:solidFill>
                  <a:schemeClr val="bg2">
                    <a:lumMod val="50000"/>
                  </a:schemeClr>
                </a:solidFill>
              </a:rPr>
              <a:t>xyce</a:t>
            </a:r>
            <a:r>
              <a:rPr lang="en-US" altLang="ja-JP" dirty="0">
                <a:solidFill>
                  <a:schemeClr val="bg2">
                    <a:lumMod val="50000"/>
                  </a:schemeClr>
                </a:solidFill>
              </a:rPr>
              <a:t> /</a:t>
            </a:r>
            <a:r>
              <a:rPr lang="en-US" altLang="ja-JP" dirty="0" err="1">
                <a:solidFill>
                  <a:schemeClr val="bg2">
                    <a:lumMod val="50000"/>
                  </a:schemeClr>
                </a:solidFill>
              </a:rPr>
              <a:t>zīs</a:t>
            </a:r>
            <a:r>
              <a:rPr lang="en-US" altLang="ja-JP" dirty="0">
                <a:solidFill>
                  <a:schemeClr val="bg2">
                    <a:lumMod val="50000"/>
                  </a:schemeClr>
                </a:solidFill>
              </a:rPr>
              <a:t>/</a:t>
            </a:r>
          </a:p>
          <a:p>
            <a:pPr lvl="2"/>
            <a:r>
              <a:rPr kumimoji="1" lang="ja-JP" altLang="en-US" b="1" dirty="0"/>
              <a:t>検証ツール</a:t>
            </a:r>
            <a:endParaRPr kumimoji="1" lang="en-US" altLang="ja-JP" b="1" dirty="0"/>
          </a:p>
          <a:p>
            <a:pPr lvl="3"/>
            <a:r>
              <a:rPr lang="ja-JP" altLang="en-US" b="1" dirty="0"/>
              <a:t>検証ツール</a:t>
            </a:r>
            <a:r>
              <a:rPr kumimoji="1" lang="ja-JP" altLang="en-US" b="1" dirty="0"/>
              <a:t> </a:t>
            </a:r>
            <a:r>
              <a:rPr kumimoji="1" lang="en-US" altLang="ja-JP" b="1" dirty="0"/>
              <a:t>: </a:t>
            </a:r>
            <a:r>
              <a:rPr kumimoji="1" lang="en-US" altLang="ja-JP" b="1" u="sng" dirty="0" err="1"/>
              <a:t>klayout</a:t>
            </a:r>
            <a:r>
              <a:rPr kumimoji="1" lang="en-US" altLang="ja-JP" b="1" dirty="0"/>
              <a:t>, </a:t>
            </a:r>
            <a:r>
              <a:rPr kumimoji="1" lang="en-US" altLang="ja-JP" b="1" u="sng" dirty="0"/>
              <a:t>magic</a:t>
            </a:r>
            <a:r>
              <a:rPr kumimoji="1" lang="en-US" altLang="ja-JP" b="1" dirty="0"/>
              <a:t>, </a:t>
            </a:r>
            <a:r>
              <a:rPr kumimoji="1" lang="en-US" altLang="ja-JP" b="1" u="sng" dirty="0" err="1"/>
              <a:t>netgen</a:t>
            </a:r>
            <a:endParaRPr kumimoji="1" lang="en-US" altLang="ja-JP" b="1" u="sng" dirty="0"/>
          </a:p>
          <a:p>
            <a:endParaRPr lang="ja-JP" altLang="en-US" dirty="0"/>
          </a:p>
        </p:txBody>
      </p:sp>
    </p:spTree>
    <p:extLst>
      <p:ext uri="{BB962C8B-B14F-4D97-AF65-F5344CB8AC3E}">
        <p14:creationId xmlns:p14="http://schemas.microsoft.com/office/powerpoint/2010/main" val="47301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208" name="Rectangle 19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35"/>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r>
              <a:rPr lang="ja-JP" altLang="en-US" sz="3400"/>
              <a:t>オープンソース半導体</a:t>
            </a:r>
            <a:br>
              <a:rPr lang="en-US" altLang="ja" sz="3400"/>
            </a:br>
            <a:r>
              <a:rPr lang="ja-JP" altLang="en-US" sz="3400"/>
              <a:t>～</a:t>
            </a:r>
            <a:r>
              <a:rPr lang="en-US" altLang="ja" sz="3400"/>
              <a:t>OpenMPW</a:t>
            </a:r>
            <a:r>
              <a:rPr lang="ja" altLang="en-US" sz="3400"/>
              <a:t>とは？</a:t>
            </a:r>
            <a:r>
              <a:rPr lang="ja-JP" altLang="en-US" sz="3400"/>
              <a:t>～</a:t>
            </a:r>
            <a:endParaRPr lang="en-US" sz="3400"/>
          </a:p>
        </p:txBody>
      </p:sp>
      <p:grpSp>
        <p:nvGrpSpPr>
          <p:cNvPr id="209" name="Group 19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6" name="Rectangle 19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ectangle 19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8B45173-E0BA-FBB9-8B6F-FCD40949DABF}"/>
              </a:ext>
            </a:extLst>
          </p:cNvPr>
          <p:cNvSpPr>
            <a:spLocks noGrp="1"/>
          </p:cNvSpPr>
          <p:nvPr>
            <p:ph idx="1"/>
          </p:nvPr>
        </p:nvSpPr>
        <p:spPr>
          <a:xfrm>
            <a:off x="590719" y="2330505"/>
            <a:ext cx="4559425" cy="3979585"/>
          </a:xfrm>
        </p:spPr>
        <p:txBody>
          <a:bodyPr anchor="ctr">
            <a:normAutofit/>
          </a:bodyPr>
          <a:lstStyle/>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オープンソースの設計ツール</a:t>
            </a:r>
            <a:r>
              <a:rPr lang="en-US" altLang="ja-JP" sz="1700">
                <a:latin typeface="Meiryo" panose="020B0604030504040204" pitchFamily="34" charset="-128"/>
                <a:ea typeface="Meiryo" panose="020B0604030504040204" pitchFamily="34" charset="-128"/>
              </a:rPr>
              <a:t>(OpenEDA)</a:t>
            </a:r>
            <a:r>
              <a:rPr lang="ja-JP" altLang="en-US" sz="1700">
                <a:latin typeface="Meiryo" panose="020B0604030504040204" pitchFamily="34" charset="-128"/>
                <a:ea typeface="Meiryo" panose="020B0604030504040204" pitchFamily="34" charset="-128"/>
              </a:rPr>
              <a:t>にて設計。設計環境やスクリプトを公開することが可能であること、第三者による検証・改良・複製により、コミュニティにて共有できること。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オープンソースのプロセス情報 </a:t>
            </a:r>
            <a:r>
              <a:rPr lang="en-US" altLang="ja-JP" sz="1700">
                <a:latin typeface="Meiryo" panose="020B0604030504040204" pitchFamily="34" charset="-128"/>
                <a:ea typeface="Meiryo" panose="020B0604030504040204" pitchFamily="34" charset="-128"/>
              </a:rPr>
              <a:t>(OpenPDK)</a:t>
            </a:r>
            <a:r>
              <a:rPr lang="ja-JP" altLang="en-US" sz="1700">
                <a:latin typeface="Meiryo" panose="020B0604030504040204" pitchFamily="34" charset="-128"/>
                <a:ea typeface="Meiryo" panose="020B0604030504040204" pitchFamily="34" charset="-128"/>
              </a:rPr>
              <a:t>にて設計。設計資産</a:t>
            </a:r>
            <a:r>
              <a:rPr lang="en-US" altLang="ja-JP" sz="1700">
                <a:latin typeface="Meiryo" panose="020B0604030504040204" pitchFamily="34" charset="-128"/>
                <a:ea typeface="Meiryo" panose="020B0604030504040204" pitchFamily="34" charset="-128"/>
              </a:rPr>
              <a:t>(</a:t>
            </a:r>
            <a:r>
              <a:rPr lang="ja-JP" altLang="en-US" sz="1700">
                <a:latin typeface="Meiryo" panose="020B0604030504040204" pitchFamily="34" charset="-128"/>
                <a:ea typeface="Meiryo" panose="020B0604030504040204" pitchFamily="34" charset="-128"/>
              </a:rPr>
              <a:t>回路図・</a:t>
            </a:r>
            <a:r>
              <a:rPr lang="en-US" altLang="ja-JP" sz="1700">
                <a:latin typeface="Meiryo" panose="020B0604030504040204" pitchFamily="34" charset="-128"/>
                <a:ea typeface="Meiryo" panose="020B0604030504040204" pitchFamily="34" charset="-128"/>
              </a:rPr>
              <a:t>GDSII)</a:t>
            </a:r>
            <a:r>
              <a:rPr lang="ja-JP" altLang="en-US" sz="1700">
                <a:latin typeface="Meiryo" panose="020B0604030504040204" pitchFamily="34" charset="-128"/>
                <a:ea typeface="Meiryo" panose="020B0604030504040204" pitchFamily="34" charset="-128"/>
              </a:rPr>
              <a:t>やソースファイルを公開することが可能であること、第三者による検証・改良・複製により、コミュニティにて共有できること。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上記１、２で設計したオープンソース設計チップを製造するファブ・サービスが存在し、設計したハードウェアの動作を検証できること。</a:t>
            </a:r>
            <a:endParaRPr lang="en-US" altLang="ja-JP" sz="1700">
              <a:latin typeface="Meiryo" panose="020B0604030504040204" pitchFamily="34" charset="-128"/>
              <a:ea typeface="Meiryo" panose="020B0604030504040204" pitchFamily="34" charset="-128"/>
            </a:endParaRPr>
          </a:p>
          <a:p>
            <a:endParaRPr kumimoji="1" lang="ja-JP" altLang="en-US" sz="1700"/>
          </a:p>
        </p:txBody>
      </p:sp>
      <p:sp>
        <p:nvSpPr>
          <p:cNvPr id="211" name="Rectangle 20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0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oogle Shape;188;p35"/>
          <p:cNvPicPr preferRelativeResize="0"/>
          <p:nvPr/>
        </p:nvPicPr>
        <p:blipFill rotWithShape="1">
          <a:blip r:embed="rId3"/>
          <a:srcRect r="5355" b="3"/>
          <a:stretch/>
        </p:blipFill>
        <p:spPr>
          <a:xfrm>
            <a:off x="5977788" y="799352"/>
            <a:ext cx="5425410" cy="5259296"/>
          </a:xfrm>
          <a:prstGeom prst="rect">
            <a:avLst/>
          </a:prstGeom>
          <a:noFill/>
        </p:spPr>
      </p:pic>
      <p:sp>
        <p:nvSpPr>
          <p:cNvPr id="186" name="Google Shape;186;p35"/>
          <p:cNvSpPr txBox="1">
            <a:spLocks noGrp="1"/>
          </p:cNvSpPr>
          <p:nvPr>
            <p:ph type="sldNum" sz="quarter" idx="12"/>
          </p:nvPr>
        </p:nvSpPr>
        <p:spPr>
          <a:xfrm>
            <a:off x="9385070" y="6492240"/>
            <a:ext cx="1055716" cy="365125"/>
          </a:xfrm>
          <a:prstGeom prst="rect">
            <a:avLst/>
          </a:prstGeom>
        </p:spPr>
        <p:txBody>
          <a:bodyPr spcFirstLastPara="1" vert="horz" lIns="91440" tIns="45720" rIns="91440" bIns="45720" rtlCol="0" anchorCtr="0">
            <a:normAutofit/>
          </a:bodyPr>
          <a:lstStyle/>
          <a:p>
            <a:pPr defTabSz="914400">
              <a:spcAft>
                <a:spcPts val="600"/>
              </a:spcAft>
            </a:pPr>
            <a:fld id="{00000000-1234-1234-1234-123412341234}" type="slidenum">
              <a:rPr lang="en-US" altLang="ja"/>
              <a:pPr defTabSz="914400">
                <a:spcAft>
                  <a:spcPts val="600"/>
                </a:spcAft>
              </a:pPr>
              <a:t>7</a:t>
            </a:fld>
            <a:endParaRPr lang="en-US"/>
          </a:p>
        </p:txBody>
      </p:sp>
    </p:spTree>
    <p:extLst>
      <p:ext uri="{BB962C8B-B14F-4D97-AF65-F5344CB8AC3E}">
        <p14:creationId xmlns:p14="http://schemas.microsoft.com/office/powerpoint/2010/main" val="246005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EE5594D-E8C5-965C-6256-1906A4A88CDF}"/>
              </a:ext>
            </a:extLst>
          </p:cNvPr>
          <p:cNvSpPr>
            <a:spLocks noGrp="1"/>
          </p:cNvSpPr>
          <p:nvPr>
            <p:ph type="title"/>
          </p:nvPr>
        </p:nvSpPr>
        <p:spPr>
          <a:xfrm>
            <a:off x="1043631" y="809898"/>
            <a:ext cx="10680322" cy="1554480"/>
          </a:xfrm>
        </p:spPr>
        <p:txBody>
          <a:bodyPr anchor="ctr">
            <a:normAutofit/>
          </a:bodyPr>
          <a:lstStyle/>
          <a:p>
            <a:r>
              <a:rPr lang="ja-JP" altLang="en-US" sz="4800"/>
              <a:t>なぜ、オープンソース半導体なのか？</a:t>
            </a:r>
            <a:endParaRPr kumimoji="1" lang="ja-JP" altLang="en-US" sz="4800"/>
          </a:p>
        </p:txBody>
      </p:sp>
      <p:sp>
        <p:nvSpPr>
          <p:cNvPr id="3" name="コンテンツ プレースホルダー 2">
            <a:extLst>
              <a:ext uri="{FF2B5EF4-FFF2-40B4-BE49-F238E27FC236}">
                <a16:creationId xmlns:a16="http://schemas.microsoft.com/office/drawing/2014/main" id="{BDDB7284-E02A-F135-5B97-8B206665ECE3}"/>
              </a:ext>
            </a:extLst>
          </p:cNvPr>
          <p:cNvSpPr>
            <a:spLocks noGrp="1"/>
          </p:cNvSpPr>
          <p:nvPr>
            <p:ph idx="1"/>
          </p:nvPr>
        </p:nvSpPr>
        <p:spPr>
          <a:xfrm>
            <a:off x="1045028" y="2364378"/>
            <a:ext cx="10308772" cy="4362993"/>
          </a:xfrm>
        </p:spPr>
        <p:txBody>
          <a:bodyPr anchor="ctr">
            <a:normAutofit/>
          </a:bodyPr>
          <a:lstStyle/>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半導体設計教育の危機</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電気電子課程への進学者の減少。</a:t>
            </a:r>
            <a:r>
              <a:rPr lang="en-US" altLang="ja-JP" sz="1800" b="0" i="0" dirty="0">
                <a:effectLst/>
              </a:rPr>
              <a:t>VLSI</a:t>
            </a:r>
            <a:r>
              <a:rPr lang="ja-JP" altLang="en-US" sz="1800" b="0" i="0">
                <a:effectLst/>
              </a:rPr>
              <a:t>教育にかかるソフトウェアのコスト高。</a:t>
            </a:r>
            <a:r>
              <a:rPr lang="en-US" altLang="ja-JP" sz="1800" b="0" i="0" dirty="0">
                <a:effectLst/>
              </a:rPr>
              <a:t>EDA</a:t>
            </a:r>
            <a:r>
              <a:rPr lang="ja-JP" altLang="en-US" sz="1800" b="0" i="0">
                <a:effectLst/>
              </a:rPr>
              <a:t>サーバーの保守・更新にかかる経費増等、教育側の</a:t>
            </a:r>
            <a:r>
              <a:rPr lang="ja-JP" altLang="en-US" sz="1800" b="0" i="0">
                <a:solidFill>
                  <a:srgbClr val="FF0000"/>
                </a:solidFill>
                <a:effectLst/>
              </a:rPr>
              <a:t>コスト負荷が大きすぎる</a:t>
            </a:r>
            <a:r>
              <a:rPr lang="ja-JP" altLang="en-US" sz="1800" b="0" i="0">
                <a:effectLst/>
              </a:rPr>
              <a:t>。</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a:t>チップ</a:t>
            </a:r>
            <a:r>
              <a:rPr lang="ja-JP" altLang="en-US" sz="1800" b="0" i="0">
                <a:effectLst/>
              </a:rPr>
              <a:t>設計者</a:t>
            </a:r>
            <a:r>
              <a:rPr lang="ja-JP" altLang="en-US" sz="1800"/>
              <a:t>の作業効率向上</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オープンソース化より、ハードウェア設計は多くの</a:t>
            </a:r>
            <a:r>
              <a:rPr lang="ja-JP" altLang="en-US" sz="1800" b="0" i="0">
                <a:solidFill>
                  <a:srgbClr val="FF0000"/>
                </a:solidFill>
                <a:effectLst/>
              </a:rPr>
              <a:t>恩恵をオープンソースソフトウェア</a:t>
            </a:r>
            <a:r>
              <a:rPr lang="ja-JP" altLang="en-US" sz="1800">
                <a:solidFill>
                  <a:srgbClr val="FF0000"/>
                </a:solidFill>
              </a:rPr>
              <a:t>と同様に</a:t>
            </a:r>
            <a:r>
              <a:rPr lang="ja-JP" altLang="en-US" sz="1800" b="0" i="0">
                <a:solidFill>
                  <a:srgbClr val="FF0000"/>
                </a:solidFill>
                <a:effectLst/>
              </a:rPr>
              <a:t>受ける</a:t>
            </a:r>
            <a:r>
              <a:rPr lang="ja-JP" altLang="en-US" sz="1800" b="0" i="0">
                <a:effectLst/>
              </a:rPr>
              <a:t>ことができる。</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半導体産業の衰退＝経済と安全保障において国家的な脅威</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偽造電子機器は、数十億ドル規模の闇市場が存在し、米国国防総省が購入する予備電子部品の推定 </a:t>
            </a:r>
            <a:r>
              <a:rPr lang="en-US" altLang="ja-JP" sz="1800" b="0" i="0" dirty="0">
                <a:effectLst/>
              </a:rPr>
              <a:t>15% </a:t>
            </a:r>
            <a:r>
              <a:rPr lang="ja-JP" altLang="en-US" sz="1800" b="0" i="0">
                <a:effectLst/>
              </a:rPr>
              <a:t>が偽造品であり、信頼性と安全性の両方を脅かしていると報告されている</a:t>
            </a:r>
            <a:endParaRPr lang="en-US" altLang="ja-JP" sz="1800" b="0" i="0" dirty="0">
              <a:effectLst/>
            </a:endParaRPr>
          </a:p>
          <a:p>
            <a:pPr marL="685800" lvl="2">
              <a:lnSpc>
                <a:spcPct val="90000"/>
              </a:lnSpc>
              <a:spcBef>
                <a:spcPts val="300"/>
              </a:spcBef>
              <a:spcAft>
                <a:spcPts val="600"/>
              </a:spcAft>
            </a:pPr>
            <a:r>
              <a:rPr lang="ja-JP" altLang="en-US" sz="1800"/>
              <a:t>　</a:t>
            </a:r>
            <a:r>
              <a:rPr lang="ja-JP" altLang="en-US" sz="1800" b="0" i="0">
                <a:effectLst/>
              </a:rPr>
              <a:t>→</a:t>
            </a:r>
            <a:r>
              <a:rPr lang="ja-JP" altLang="en-US" sz="1800" b="0" i="0">
                <a:solidFill>
                  <a:srgbClr val="FF0000"/>
                </a:solidFill>
                <a:effectLst/>
              </a:rPr>
              <a:t>半導体人材育成が喫緊の課題</a:t>
            </a:r>
            <a:endParaRPr lang="en-US" altLang="ja-JP" sz="18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81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16">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19A441A-0D40-02C4-7038-33E9BC48F2EA}"/>
              </a:ext>
            </a:extLst>
          </p:cNvPr>
          <p:cNvSpPr>
            <a:spLocks noGrp="1"/>
          </p:cNvSpPr>
          <p:nvPr>
            <p:ph type="title"/>
          </p:nvPr>
        </p:nvSpPr>
        <p:spPr>
          <a:xfrm>
            <a:off x="1287326" y="4028259"/>
            <a:ext cx="9613396" cy="1137111"/>
          </a:xfrm>
        </p:spPr>
        <p:txBody>
          <a:bodyPr>
            <a:normAutofit/>
          </a:bodyPr>
          <a:lstStyle/>
          <a:p>
            <a:r>
              <a:rPr lang="ja-JP" altLang="en-US" sz="5400"/>
              <a:t>既存の</a:t>
            </a:r>
            <a:r>
              <a:rPr kumimoji="1" lang="ja-JP" altLang="en-US" sz="5400"/>
              <a:t>半導体市場</a:t>
            </a:r>
          </a:p>
        </p:txBody>
      </p:sp>
      <p:pic>
        <p:nvPicPr>
          <p:cNvPr id="4" name="図 3">
            <a:extLst>
              <a:ext uri="{FF2B5EF4-FFF2-40B4-BE49-F238E27FC236}">
                <a16:creationId xmlns:a16="http://schemas.microsoft.com/office/drawing/2014/main" id="{0136330C-EE89-6E65-FA90-408E37DCC47B}"/>
              </a:ext>
            </a:extLst>
          </p:cNvPr>
          <p:cNvPicPr>
            <a:picLocks noChangeAspect="1"/>
          </p:cNvPicPr>
          <p:nvPr/>
        </p:nvPicPr>
        <p:blipFill>
          <a:blip r:embed="rId2"/>
          <a:stretch>
            <a:fillRect/>
          </a:stretch>
        </p:blipFill>
        <p:spPr>
          <a:xfrm>
            <a:off x="732991" y="651550"/>
            <a:ext cx="3616861" cy="3445060"/>
          </a:xfrm>
          <a:prstGeom prst="rect">
            <a:avLst/>
          </a:prstGeom>
        </p:spPr>
      </p:pic>
      <p:pic>
        <p:nvPicPr>
          <p:cNvPr id="5" name="図 4">
            <a:extLst>
              <a:ext uri="{FF2B5EF4-FFF2-40B4-BE49-F238E27FC236}">
                <a16:creationId xmlns:a16="http://schemas.microsoft.com/office/drawing/2014/main" id="{DF41E828-673C-4104-7817-20D8958C2AD3}"/>
              </a:ext>
            </a:extLst>
          </p:cNvPr>
          <p:cNvPicPr>
            <a:picLocks noChangeAspect="1"/>
          </p:cNvPicPr>
          <p:nvPr/>
        </p:nvPicPr>
        <p:blipFill>
          <a:blip r:embed="rId3"/>
          <a:stretch>
            <a:fillRect/>
          </a:stretch>
        </p:blipFill>
        <p:spPr>
          <a:xfrm>
            <a:off x="8218242" y="664579"/>
            <a:ext cx="3616861" cy="3363680"/>
          </a:xfrm>
          <a:prstGeom prst="rect">
            <a:avLst/>
          </a:prstGeom>
        </p:spPr>
      </p:pic>
      <p:pic>
        <p:nvPicPr>
          <p:cNvPr id="6" name="コンテンツ プレースホルダー 5">
            <a:extLst>
              <a:ext uri="{FF2B5EF4-FFF2-40B4-BE49-F238E27FC236}">
                <a16:creationId xmlns:a16="http://schemas.microsoft.com/office/drawing/2014/main" id="{ACE44EAB-BD33-B4F4-4FAF-54C0C1750BE5}"/>
              </a:ext>
            </a:extLst>
          </p:cNvPr>
          <p:cNvPicPr>
            <a:picLocks noChangeAspect="1"/>
          </p:cNvPicPr>
          <p:nvPr/>
        </p:nvPicPr>
        <p:blipFill>
          <a:blip r:embed="rId4"/>
          <a:stretch>
            <a:fillRect/>
          </a:stretch>
        </p:blipFill>
        <p:spPr>
          <a:xfrm>
            <a:off x="8201920" y="3827559"/>
            <a:ext cx="3616860" cy="2504675"/>
          </a:xfrm>
          <a:prstGeom prst="rect">
            <a:avLst/>
          </a:prstGeom>
        </p:spPr>
      </p:pic>
      <p:sp>
        <p:nvSpPr>
          <p:cNvPr id="42" name="Content Placeholder 9">
            <a:extLst>
              <a:ext uri="{FF2B5EF4-FFF2-40B4-BE49-F238E27FC236}">
                <a16:creationId xmlns:a16="http://schemas.microsoft.com/office/drawing/2014/main" id="{9A33D307-EDB3-0DEE-3B9A-A0A0FD622F0D}"/>
              </a:ext>
            </a:extLst>
          </p:cNvPr>
          <p:cNvSpPr>
            <a:spLocks noGrp="1"/>
          </p:cNvSpPr>
          <p:nvPr>
            <p:ph idx="1"/>
          </p:nvPr>
        </p:nvSpPr>
        <p:spPr>
          <a:xfrm>
            <a:off x="1289305" y="5043044"/>
            <a:ext cx="7966053" cy="1289190"/>
          </a:xfrm>
        </p:spPr>
        <p:txBody>
          <a:bodyPr anchor="t">
            <a:normAutofit/>
          </a:bodyPr>
          <a:lstStyle/>
          <a:p>
            <a:r>
              <a:rPr lang="en-US" sz="2000" dirty="0"/>
              <a:t>世界も日本も2021年より右肩上がり拡大を開始</a:t>
            </a:r>
          </a:p>
          <a:p>
            <a:pPr lvl="1"/>
            <a:r>
              <a:rPr lang="en-US" sz="1600" dirty="0"/>
              <a:t>今後も成長分野では15％を超える成長が予想されている</a:t>
            </a:r>
          </a:p>
          <a:p>
            <a:pPr lvl="2"/>
            <a:r>
              <a:rPr lang="en-US" sz="1600" dirty="0" err="1">
                <a:solidFill>
                  <a:srgbClr val="FF0000"/>
                </a:solidFill>
              </a:rPr>
              <a:t>人材育成が急務</a:t>
            </a:r>
            <a:r>
              <a:rPr lang="en-US" sz="1600" dirty="0">
                <a:solidFill>
                  <a:srgbClr val="FF0000"/>
                </a:solidFill>
              </a:rPr>
              <a:t>！</a:t>
            </a:r>
            <a:endParaRPr lang="en-US" sz="1200" dirty="0">
              <a:solidFill>
                <a:srgbClr val="FF0000"/>
              </a:solidFill>
            </a:endParaRPr>
          </a:p>
          <a:p>
            <a:endParaRPr lang="en-US" sz="2000" dirty="0"/>
          </a:p>
        </p:txBody>
      </p:sp>
      <p:pic>
        <p:nvPicPr>
          <p:cNvPr id="7" name="図 6">
            <a:extLst>
              <a:ext uri="{FF2B5EF4-FFF2-40B4-BE49-F238E27FC236}">
                <a16:creationId xmlns:a16="http://schemas.microsoft.com/office/drawing/2014/main" id="{28AD466F-836B-14C3-A269-C124DFBCD121}"/>
              </a:ext>
            </a:extLst>
          </p:cNvPr>
          <p:cNvPicPr>
            <a:picLocks noChangeAspect="1"/>
          </p:cNvPicPr>
          <p:nvPr/>
        </p:nvPicPr>
        <p:blipFill>
          <a:blip r:embed="rId5"/>
          <a:stretch>
            <a:fillRect/>
          </a:stretch>
        </p:blipFill>
        <p:spPr>
          <a:xfrm>
            <a:off x="4441069" y="710105"/>
            <a:ext cx="3330231" cy="3259542"/>
          </a:xfrm>
          <a:prstGeom prst="rect">
            <a:avLst/>
          </a:prstGeom>
        </p:spPr>
      </p:pic>
    </p:spTree>
    <p:extLst>
      <p:ext uri="{BB962C8B-B14F-4D97-AF65-F5344CB8AC3E}">
        <p14:creationId xmlns:p14="http://schemas.microsoft.com/office/powerpoint/2010/main" val="179150832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5838</TotalTime>
  <Words>3812</Words>
  <Application>Microsoft Office PowerPoint</Application>
  <PresentationFormat>ワイド画面</PresentationFormat>
  <Paragraphs>484</Paragraphs>
  <Slides>62</Slides>
  <Notes>15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62</vt:i4>
      </vt:variant>
    </vt:vector>
  </HeadingPairs>
  <TitlesOfParts>
    <vt:vector size="69" baseType="lpstr">
      <vt:lpstr>Meiryo</vt:lpstr>
      <vt:lpstr>游ゴシック</vt:lpstr>
      <vt:lpstr>游ゴシック Light</vt:lpstr>
      <vt:lpstr>Arial</vt:lpstr>
      <vt:lpstr>Calibri</vt:lpstr>
      <vt:lpstr>Times New Roman</vt:lpstr>
      <vt:lpstr>Office テーマ</vt:lpstr>
      <vt:lpstr>シャトル相乗りの お願い</vt:lpstr>
      <vt:lpstr>アジェンダ</vt:lpstr>
      <vt:lpstr>PowerPoint プレゼンテーション</vt:lpstr>
      <vt:lpstr>オープンソース半導体・ タイムライン</vt:lpstr>
      <vt:lpstr>PowerPoint プレゼンテーション</vt:lpstr>
      <vt:lpstr>Open PDKs/EDA Workshop in 2023 VLSI</vt:lpstr>
      <vt:lpstr>オープンソース半導体 ～OpenMPWとは？～</vt:lpstr>
      <vt:lpstr>なぜ、オープンソース半導体なのか？</vt:lpstr>
      <vt:lpstr>既存の半導体市場</vt:lpstr>
      <vt:lpstr>オープンソース半導体 による新しい市場</vt:lpstr>
      <vt:lpstr>PowerPoint プレゼンテーション</vt:lpstr>
      <vt:lpstr>ISHI会とは？</vt:lpstr>
      <vt:lpstr>「やったことがある」を作る オープンソース半導体でも「Make:ムーブメント（オープンハードウェア）」レベルのビックウェーブを起こすため</vt:lpstr>
      <vt:lpstr>ISHI会グランドデザイン</vt:lpstr>
      <vt:lpstr>ISHI会の情報</vt:lpstr>
      <vt:lpstr>PowerPoint プレゼンテーション</vt:lpstr>
      <vt:lpstr>活動拠点：Discord</vt:lpstr>
      <vt:lpstr>最初のイベント</vt:lpstr>
      <vt:lpstr>定例イベント</vt:lpstr>
      <vt:lpstr>展示：Maker Faire</vt:lpstr>
      <vt:lpstr>展示：イベント</vt:lpstr>
      <vt:lpstr>他連携</vt:lpstr>
      <vt:lpstr>シャトル投稿実績</vt:lpstr>
      <vt:lpstr>Chipathon</vt:lpstr>
      <vt:lpstr>土谷先生の呼びかけにより日本チームを結成</vt:lpstr>
      <vt:lpstr>Chipathon2023 成果</vt:lpstr>
      <vt:lpstr>Chipathon2024</vt:lpstr>
      <vt:lpstr>Chipathon2024：SaltyChipチーム</vt:lpstr>
      <vt:lpstr>シャトル相乗り</vt:lpstr>
      <vt:lpstr>ハンズオンセミナー</vt:lpstr>
      <vt:lpstr>ハンズオンセミナー： 測定・お渡し会</vt:lpstr>
      <vt:lpstr>ハンズオンセミナー： 測定・お渡し会</vt:lpstr>
      <vt:lpstr>ハンズオンセミナー：ターゲット</vt:lpstr>
      <vt:lpstr>チーム投稿</vt:lpstr>
      <vt:lpstr>例：東海理化シャトル</vt:lpstr>
      <vt:lpstr>日本発のOpenMPW！</vt:lpstr>
      <vt:lpstr>ISHI会版OpenMPW-PTC06-1</vt:lpstr>
      <vt:lpstr>ハンズオンセミナー： 測定・お渡し会</vt:lpstr>
      <vt:lpstr>日本発のOpenMPW！</vt:lpstr>
      <vt:lpstr>ISHI会版OpenMPW-TR10-1</vt:lpstr>
      <vt:lpstr>日本発のOpenMPW！</vt:lpstr>
      <vt:lpstr>ISHI会版OpenMPW-MF20-1</vt:lpstr>
      <vt:lpstr>シャトル： ISHI会シェアの実績</vt:lpstr>
      <vt:lpstr>コラボプラン</vt:lpstr>
      <vt:lpstr>設計・製造を一緒にやりませんか？</vt:lpstr>
      <vt:lpstr>日本発のOpenMPW！</vt:lpstr>
      <vt:lpstr>ハンズオンセミナー</vt:lpstr>
      <vt:lpstr>チーム投稿</vt:lpstr>
      <vt:lpstr>シャトル： フェニテック社シャトル便</vt:lpstr>
      <vt:lpstr>ハンズオンセミナー用シャトル</vt:lpstr>
      <vt:lpstr>PowerPoint プレゼンテーション</vt:lpstr>
      <vt:lpstr>社内研修のご提供</vt:lpstr>
      <vt:lpstr>各種ロゴ掲載</vt:lpstr>
      <vt:lpstr>日本発のOpenMPW！</vt:lpstr>
      <vt:lpstr>オープンソース半導体 ～OpenMPWとは？～</vt:lpstr>
      <vt:lpstr>PowerPoint プレゼンテーション</vt:lpstr>
      <vt:lpstr>アナログLSIの設計フロー</vt:lpstr>
      <vt:lpstr>回路図(ベンチマーク)を描いて・・・</vt:lpstr>
      <vt:lpstr>論理検証をして・・・</vt:lpstr>
      <vt:lpstr>レイアウトを描いて・・・</vt:lpstr>
      <vt:lpstr>レイアウトを検証して・・・</vt:lpstr>
      <vt:lpstr>そもそもLSI回路設計に必要なものとは？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お願い</dc:title>
  <dc:creator>Noritsuna Imamura</dc:creator>
  <cp:lastModifiedBy>Noritsuna Imamura</cp:lastModifiedBy>
  <cp:revision>30</cp:revision>
  <dcterms:created xsi:type="dcterms:W3CDTF">2024-05-26T11:20:00Z</dcterms:created>
  <dcterms:modified xsi:type="dcterms:W3CDTF">2025-01-18T21:57:37Z</dcterms:modified>
</cp:coreProperties>
</file>